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83"/>
  </p:notesMasterIdLst>
  <p:handoutMasterIdLst>
    <p:handoutMasterId r:id="rId84"/>
  </p:handoutMasterIdLst>
  <p:sldIdLst>
    <p:sldId id="327" r:id="rId2"/>
    <p:sldId id="354" r:id="rId3"/>
    <p:sldId id="360" r:id="rId4"/>
    <p:sldId id="359" r:id="rId5"/>
    <p:sldId id="355" r:id="rId6"/>
    <p:sldId id="356" r:id="rId7"/>
    <p:sldId id="361" r:id="rId8"/>
    <p:sldId id="329" r:id="rId9"/>
    <p:sldId id="333" r:id="rId10"/>
    <p:sldId id="332" r:id="rId11"/>
    <p:sldId id="335" r:id="rId12"/>
    <p:sldId id="336" r:id="rId13"/>
    <p:sldId id="337" r:id="rId14"/>
    <p:sldId id="339" r:id="rId15"/>
    <p:sldId id="340" r:id="rId16"/>
    <p:sldId id="344" r:id="rId17"/>
    <p:sldId id="349" r:id="rId18"/>
    <p:sldId id="350" r:id="rId19"/>
    <p:sldId id="351" r:id="rId20"/>
    <p:sldId id="345" r:id="rId21"/>
    <p:sldId id="348" r:id="rId22"/>
    <p:sldId id="346" r:id="rId23"/>
    <p:sldId id="353" r:id="rId24"/>
    <p:sldId id="386" r:id="rId25"/>
    <p:sldId id="387" r:id="rId26"/>
    <p:sldId id="388" r:id="rId27"/>
    <p:sldId id="343" r:id="rId28"/>
    <p:sldId id="378" r:id="rId29"/>
    <p:sldId id="342" r:id="rId30"/>
    <p:sldId id="377" r:id="rId31"/>
    <p:sldId id="379" r:id="rId32"/>
    <p:sldId id="383" r:id="rId33"/>
    <p:sldId id="325" r:id="rId34"/>
    <p:sldId id="319" r:id="rId35"/>
    <p:sldId id="362" r:id="rId36"/>
    <p:sldId id="363" r:id="rId37"/>
    <p:sldId id="413" r:id="rId38"/>
    <p:sldId id="367" r:id="rId39"/>
    <p:sldId id="368" r:id="rId40"/>
    <p:sldId id="369" r:id="rId41"/>
    <p:sldId id="370" r:id="rId42"/>
    <p:sldId id="381" r:id="rId43"/>
    <p:sldId id="382" r:id="rId44"/>
    <p:sldId id="384" r:id="rId45"/>
    <p:sldId id="416" r:id="rId46"/>
    <p:sldId id="389" r:id="rId47"/>
    <p:sldId id="390" r:id="rId48"/>
    <p:sldId id="300" r:id="rId49"/>
    <p:sldId id="301" r:id="rId50"/>
    <p:sldId id="380" r:id="rId51"/>
    <p:sldId id="372" r:id="rId52"/>
    <p:sldId id="375" r:id="rId53"/>
    <p:sldId id="373" r:id="rId54"/>
    <p:sldId id="374" r:id="rId55"/>
    <p:sldId id="376" r:id="rId56"/>
    <p:sldId id="303" r:id="rId57"/>
    <p:sldId id="391" r:id="rId58"/>
    <p:sldId id="392" r:id="rId59"/>
    <p:sldId id="393" r:id="rId60"/>
    <p:sldId id="394" r:id="rId61"/>
    <p:sldId id="395" r:id="rId62"/>
    <p:sldId id="396" r:id="rId63"/>
    <p:sldId id="397" r:id="rId64"/>
    <p:sldId id="398" r:id="rId65"/>
    <p:sldId id="304" r:id="rId66"/>
    <p:sldId id="305" r:id="rId67"/>
    <p:sldId id="400" r:id="rId68"/>
    <p:sldId id="399" r:id="rId69"/>
    <p:sldId id="401" r:id="rId70"/>
    <p:sldId id="404" r:id="rId71"/>
    <p:sldId id="403" r:id="rId72"/>
    <p:sldId id="405" r:id="rId73"/>
    <p:sldId id="406" r:id="rId74"/>
    <p:sldId id="407" r:id="rId75"/>
    <p:sldId id="408" r:id="rId76"/>
    <p:sldId id="409" r:id="rId77"/>
    <p:sldId id="410" r:id="rId78"/>
    <p:sldId id="411" r:id="rId79"/>
    <p:sldId id="412" r:id="rId80"/>
    <p:sldId id="290" r:id="rId81"/>
    <p:sldId id="293" r:id="rId82"/>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Calibri" pitchFamily="34" charset="0"/>
        <a:ea typeface="+mn-ea"/>
        <a:cs typeface="Arial" charset="0"/>
      </a:defRPr>
    </a:lvl1pPr>
    <a:lvl2pPr marL="457200" algn="l" rtl="0" fontAlgn="base">
      <a:spcBef>
        <a:spcPct val="0"/>
      </a:spcBef>
      <a:spcAft>
        <a:spcPct val="0"/>
      </a:spcAft>
      <a:defRPr sz="2400" kern="1200">
        <a:solidFill>
          <a:schemeClr val="tx1"/>
        </a:solidFill>
        <a:latin typeface="Calibri" pitchFamily="34" charset="0"/>
        <a:ea typeface="+mn-ea"/>
        <a:cs typeface="Arial" charset="0"/>
      </a:defRPr>
    </a:lvl2pPr>
    <a:lvl3pPr marL="914400" algn="l" rtl="0" fontAlgn="base">
      <a:spcBef>
        <a:spcPct val="0"/>
      </a:spcBef>
      <a:spcAft>
        <a:spcPct val="0"/>
      </a:spcAft>
      <a:defRPr sz="2400" kern="1200">
        <a:solidFill>
          <a:schemeClr val="tx1"/>
        </a:solidFill>
        <a:latin typeface="Calibri" pitchFamily="34" charset="0"/>
        <a:ea typeface="+mn-ea"/>
        <a:cs typeface="Arial" charset="0"/>
      </a:defRPr>
    </a:lvl3pPr>
    <a:lvl4pPr marL="1371600" algn="l" rtl="0" fontAlgn="base">
      <a:spcBef>
        <a:spcPct val="0"/>
      </a:spcBef>
      <a:spcAft>
        <a:spcPct val="0"/>
      </a:spcAft>
      <a:defRPr sz="2400" kern="1200">
        <a:solidFill>
          <a:schemeClr val="tx1"/>
        </a:solidFill>
        <a:latin typeface="Calibri" pitchFamily="34" charset="0"/>
        <a:ea typeface="+mn-ea"/>
        <a:cs typeface="Arial" charset="0"/>
      </a:defRPr>
    </a:lvl4pPr>
    <a:lvl5pPr marL="1828800" algn="l" rtl="0" fontAlgn="base">
      <a:spcBef>
        <a:spcPct val="0"/>
      </a:spcBef>
      <a:spcAft>
        <a:spcPct val="0"/>
      </a:spcAft>
      <a:defRPr sz="2400" kern="1200">
        <a:solidFill>
          <a:schemeClr val="tx1"/>
        </a:solidFill>
        <a:latin typeface="Calibri" pitchFamily="34" charset="0"/>
        <a:ea typeface="+mn-ea"/>
        <a:cs typeface="Arial" charset="0"/>
      </a:defRPr>
    </a:lvl5pPr>
    <a:lvl6pPr marL="2286000" algn="l" defTabSz="914400" rtl="0" eaLnBrk="1" latinLnBrk="0" hangingPunct="1">
      <a:defRPr sz="2400" kern="1200">
        <a:solidFill>
          <a:schemeClr val="tx1"/>
        </a:solidFill>
        <a:latin typeface="Calibri" pitchFamily="34" charset="0"/>
        <a:ea typeface="+mn-ea"/>
        <a:cs typeface="Arial" charset="0"/>
      </a:defRPr>
    </a:lvl6pPr>
    <a:lvl7pPr marL="2743200" algn="l" defTabSz="914400" rtl="0" eaLnBrk="1" latinLnBrk="0" hangingPunct="1">
      <a:defRPr sz="2400" kern="1200">
        <a:solidFill>
          <a:schemeClr val="tx1"/>
        </a:solidFill>
        <a:latin typeface="Calibri" pitchFamily="34" charset="0"/>
        <a:ea typeface="+mn-ea"/>
        <a:cs typeface="Arial" charset="0"/>
      </a:defRPr>
    </a:lvl7pPr>
    <a:lvl8pPr marL="3200400" algn="l" defTabSz="914400" rtl="0" eaLnBrk="1" latinLnBrk="0" hangingPunct="1">
      <a:defRPr sz="2400" kern="1200">
        <a:solidFill>
          <a:schemeClr val="tx1"/>
        </a:solidFill>
        <a:latin typeface="Calibri" pitchFamily="34" charset="0"/>
        <a:ea typeface="+mn-ea"/>
        <a:cs typeface="Arial" charset="0"/>
      </a:defRPr>
    </a:lvl8pPr>
    <a:lvl9pPr marL="3657600" algn="l" defTabSz="914400" rtl="0" eaLnBrk="1" latinLnBrk="0" hangingPunct="1">
      <a:defRPr sz="2400"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0"/>
    <a:srgbClr val="336600"/>
    <a:srgbClr val="CCECFF"/>
    <a:srgbClr val="99CCFF"/>
    <a:srgbClr val="339933"/>
    <a:srgbClr val="333399"/>
    <a:srgbClr val="9900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C06185-F3C0-4A24-A28F-AA2CA0A44DE4}" v="24" dt="2024-10-11T23:47:03.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8" autoAdjust="0"/>
    <p:restoredTop sz="59597" autoAdjust="0"/>
  </p:normalViewPr>
  <p:slideViewPr>
    <p:cSldViewPr>
      <p:cViewPr varScale="1">
        <p:scale>
          <a:sx n="62" d="100"/>
          <a:sy n="62" d="100"/>
        </p:scale>
        <p:origin x="219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2" d="100"/>
          <a:sy n="52" d="100"/>
        </p:scale>
        <p:origin x="2664" y="4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5/10/relationships/revisionInfo" Target="revisionInfo.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L Schiff" userId="3b914274-8e34-4064-b69d-a2f57e4634d1" providerId="ADAL" clId="{B0C7B9BC-57F6-422E-93D1-ACA0EA77851E}"/>
    <pc:docChg chg="undo custSel addSld delSld modSld">
      <pc:chgData name="Adam L Schiff" userId="3b914274-8e34-4064-b69d-a2f57e4634d1" providerId="ADAL" clId="{B0C7B9BC-57F6-422E-93D1-ACA0EA77851E}" dt="2019-12-18T23:56:56.547" v="1570" actId="20577"/>
      <pc:docMkLst>
        <pc:docMk/>
      </pc:docMkLst>
      <pc:sldChg chg="modNotesTx">
        <pc:chgData name="Adam L Schiff" userId="3b914274-8e34-4064-b69d-a2f57e4634d1" providerId="ADAL" clId="{B0C7B9BC-57F6-422E-93D1-ACA0EA77851E}" dt="2019-12-18T21:19:35.125" v="1232" actId="20577"/>
        <pc:sldMkLst>
          <pc:docMk/>
          <pc:sldMk cId="0" sldId="290"/>
        </pc:sldMkLst>
      </pc:sldChg>
      <pc:sldChg chg="modNotesTx">
        <pc:chgData name="Adam L Schiff" userId="3b914274-8e34-4064-b69d-a2f57e4634d1" providerId="ADAL" clId="{B0C7B9BC-57F6-422E-93D1-ACA0EA77851E}" dt="2019-12-18T21:14:13.036" v="1132" actId="20577"/>
        <pc:sldMkLst>
          <pc:docMk/>
          <pc:sldMk cId="0" sldId="300"/>
        </pc:sldMkLst>
      </pc:sldChg>
      <pc:sldChg chg="modNotesTx">
        <pc:chgData name="Adam L Schiff" userId="3b914274-8e34-4064-b69d-a2f57e4634d1" providerId="ADAL" clId="{B0C7B9BC-57F6-422E-93D1-ACA0EA77851E}" dt="2019-12-18T21:14:23.509" v="1141" actId="20577"/>
        <pc:sldMkLst>
          <pc:docMk/>
          <pc:sldMk cId="0" sldId="301"/>
        </pc:sldMkLst>
      </pc:sldChg>
      <pc:sldChg chg="modNotesTx">
        <pc:chgData name="Adam L Schiff" userId="3b914274-8e34-4064-b69d-a2f57e4634d1" providerId="ADAL" clId="{B0C7B9BC-57F6-422E-93D1-ACA0EA77851E}" dt="2019-12-18T21:17:13.077" v="1190" actId="20577"/>
        <pc:sldMkLst>
          <pc:docMk/>
          <pc:sldMk cId="0" sldId="303"/>
        </pc:sldMkLst>
      </pc:sldChg>
      <pc:sldChg chg="modNotesTx">
        <pc:chgData name="Adam L Schiff" userId="3b914274-8e34-4064-b69d-a2f57e4634d1" providerId="ADAL" clId="{B0C7B9BC-57F6-422E-93D1-ACA0EA77851E}" dt="2019-12-18T21:18:44.724" v="1230" actId="20577"/>
        <pc:sldMkLst>
          <pc:docMk/>
          <pc:sldMk cId="0" sldId="305"/>
        </pc:sldMkLst>
      </pc:sldChg>
      <pc:sldChg chg="modNotesTx">
        <pc:chgData name="Adam L Schiff" userId="3b914274-8e34-4064-b69d-a2f57e4634d1" providerId="ADAL" clId="{B0C7B9BC-57F6-422E-93D1-ACA0EA77851E}" dt="2019-12-18T00:32:48.597" v="231" actId="313"/>
        <pc:sldMkLst>
          <pc:docMk/>
          <pc:sldMk cId="0" sldId="319"/>
        </pc:sldMkLst>
      </pc:sldChg>
      <pc:sldChg chg="modNotesTx">
        <pc:chgData name="Adam L Schiff" userId="3b914274-8e34-4064-b69d-a2f57e4634d1" providerId="ADAL" clId="{B0C7B9BC-57F6-422E-93D1-ACA0EA77851E}" dt="2019-12-18T00:32:21.737" v="226" actId="6549"/>
        <pc:sldMkLst>
          <pc:docMk/>
          <pc:sldMk cId="0" sldId="325"/>
        </pc:sldMkLst>
      </pc:sldChg>
      <pc:sldChg chg="modNotesTx">
        <pc:chgData name="Adam L Schiff" userId="3b914274-8e34-4064-b69d-a2f57e4634d1" providerId="ADAL" clId="{B0C7B9BC-57F6-422E-93D1-ACA0EA77851E}" dt="2019-12-18T00:09:08.381" v="22" actId="20577"/>
        <pc:sldMkLst>
          <pc:docMk/>
          <pc:sldMk cId="0" sldId="329"/>
        </pc:sldMkLst>
      </pc:sldChg>
      <pc:sldChg chg="modNotesTx">
        <pc:chgData name="Adam L Schiff" userId="3b914274-8e34-4064-b69d-a2f57e4634d1" providerId="ADAL" clId="{B0C7B9BC-57F6-422E-93D1-ACA0EA77851E}" dt="2019-12-18T00:09:39.053" v="25" actId="20577"/>
        <pc:sldMkLst>
          <pc:docMk/>
          <pc:sldMk cId="0" sldId="332"/>
        </pc:sldMkLst>
      </pc:sldChg>
      <pc:sldChg chg="modNotesTx">
        <pc:chgData name="Adam L Schiff" userId="3b914274-8e34-4064-b69d-a2f57e4634d1" providerId="ADAL" clId="{B0C7B9BC-57F6-422E-93D1-ACA0EA77851E}" dt="2019-12-18T00:09:33.311" v="23" actId="20577"/>
        <pc:sldMkLst>
          <pc:docMk/>
          <pc:sldMk cId="0" sldId="333"/>
        </pc:sldMkLst>
      </pc:sldChg>
      <pc:sldChg chg="modNotesTx">
        <pc:chgData name="Adam L Schiff" userId="3b914274-8e34-4064-b69d-a2f57e4634d1" providerId="ADAL" clId="{B0C7B9BC-57F6-422E-93D1-ACA0EA77851E}" dt="2019-12-18T00:09:57.938" v="35" actId="20577"/>
        <pc:sldMkLst>
          <pc:docMk/>
          <pc:sldMk cId="0" sldId="335"/>
        </pc:sldMkLst>
      </pc:sldChg>
      <pc:sldChg chg="modNotesTx">
        <pc:chgData name="Adam L Schiff" userId="3b914274-8e34-4064-b69d-a2f57e4634d1" providerId="ADAL" clId="{B0C7B9BC-57F6-422E-93D1-ACA0EA77851E}" dt="2019-12-18T00:10:08.013" v="36" actId="20577"/>
        <pc:sldMkLst>
          <pc:docMk/>
          <pc:sldMk cId="0" sldId="336"/>
        </pc:sldMkLst>
      </pc:sldChg>
      <pc:sldChg chg="modNotesTx">
        <pc:chgData name="Adam L Schiff" userId="3b914274-8e34-4064-b69d-a2f57e4634d1" providerId="ADAL" clId="{B0C7B9BC-57F6-422E-93D1-ACA0EA77851E}" dt="2019-12-18T00:10:27.555" v="41" actId="20577"/>
        <pc:sldMkLst>
          <pc:docMk/>
          <pc:sldMk cId="0" sldId="337"/>
        </pc:sldMkLst>
      </pc:sldChg>
      <pc:sldChg chg="modNotesTx">
        <pc:chgData name="Adam L Schiff" userId="3b914274-8e34-4064-b69d-a2f57e4634d1" providerId="ADAL" clId="{B0C7B9BC-57F6-422E-93D1-ACA0EA77851E}" dt="2019-12-18T00:11:55.566" v="49" actId="20577"/>
        <pc:sldMkLst>
          <pc:docMk/>
          <pc:sldMk cId="0" sldId="339"/>
        </pc:sldMkLst>
      </pc:sldChg>
      <pc:sldChg chg="modNotesTx">
        <pc:chgData name="Adam L Schiff" userId="3b914274-8e34-4064-b69d-a2f57e4634d1" providerId="ADAL" clId="{B0C7B9BC-57F6-422E-93D1-ACA0EA77851E}" dt="2019-12-18T00:12:24.513" v="55" actId="20577"/>
        <pc:sldMkLst>
          <pc:docMk/>
          <pc:sldMk cId="0" sldId="340"/>
        </pc:sldMkLst>
      </pc:sldChg>
      <pc:sldChg chg="modNotesTx">
        <pc:chgData name="Adam L Schiff" userId="3b914274-8e34-4064-b69d-a2f57e4634d1" providerId="ADAL" clId="{B0C7B9BC-57F6-422E-93D1-ACA0EA77851E}" dt="2019-12-18T00:30:48.354" v="209" actId="20577"/>
        <pc:sldMkLst>
          <pc:docMk/>
          <pc:sldMk cId="0" sldId="342"/>
        </pc:sldMkLst>
      </pc:sldChg>
      <pc:sldChg chg="modSp modNotesTx">
        <pc:chgData name="Adam L Schiff" userId="3b914274-8e34-4064-b69d-a2f57e4634d1" providerId="ADAL" clId="{B0C7B9BC-57F6-422E-93D1-ACA0EA77851E}" dt="2019-12-18T00:26:52.465" v="173" actId="1076"/>
        <pc:sldMkLst>
          <pc:docMk/>
          <pc:sldMk cId="0" sldId="343"/>
        </pc:sldMkLst>
        <pc:spChg chg="mod">
          <ac:chgData name="Adam L Schiff" userId="3b914274-8e34-4064-b69d-a2f57e4634d1" providerId="ADAL" clId="{B0C7B9BC-57F6-422E-93D1-ACA0EA77851E}" dt="2019-12-18T00:25:17.520" v="164" actId="1076"/>
          <ac:spMkLst>
            <pc:docMk/>
            <pc:sldMk cId="0" sldId="343"/>
            <ac:spMk id="73733" creationId="{00000000-0000-0000-0000-000000000000}"/>
          </ac:spMkLst>
        </pc:spChg>
        <pc:spChg chg="mod">
          <ac:chgData name="Adam L Schiff" userId="3b914274-8e34-4064-b69d-a2f57e4634d1" providerId="ADAL" clId="{B0C7B9BC-57F6-422E-93D1-ACA0EA77851E}" dt="2019-12-18T00:26:33.410" v="171" actId="1076"/>
          <ac:spMkLst>
            <pc:docMk/>
            <pc:sldMk cId="0" sldId="343"/>
            <ac:spMk id="73734" creationId="{00000000-0000-0000-0000-000000000000}"/>
          </ac:spMkLst>
        </pc:spChg>
        <pc:spChg chg="mod">
          <ac:chgData name="Adam L Schiff" userId="3b914274-8e34-4064-b69d-a2f57e4634d1" providerId="ADAL" clId="{B0C7B9BC-57F6-422E-93D1-ACA0EA77851E}" dt="2019-12-18T00:26:52.465" v="173" actId="1076"/>
          <ac:spMkLst>
            <pc:docMk/>
            <pc:sldMk cId="0" sldId="343"/>
            <ac:spMk id="73735" creationId="{00000000-0000-0000-0000-000000000000}"/>
          </ac:spMkLst>
        </pc:spChg>
        <pc:spChg chg="mod">
          <ac:chgData name="Adam L Schiff" userId="3b914274-8e34-4064-b69d-a2f57e4634d1" providerId="ADAL" clId="{B0C7B9BC-57F6-422E-93D1-ACA0EA77851E}" dt="2019-12-18T00:26:01.282" v="168" actId="1076"/>
          <ac:spMkLst>
            <pc:docMk/>
            <pc:sldMk cId="0" sldId="343"/>
            <ac:spMk id="73736" creationId="{00000000-0000-0000-0000-000000000000}"/>
          </ac:spMkLst>
        </pc:spChg>
        <pc:spChg chg="mod">
          <ac:chgData name="Adam L Schiff" userId="3b914274-8e34-4064-b69d-a2f57e4634d1" providerId="ADAL" clId="{B0C7B9BC-57F6-422E-93D1-ACA0EA77851E}" dt="2019-12-18T00:26:17.825" v="169" actId="1076"/>
          <ac:spMkLst>
            <pc:docMk/>
            <pc:sldMk cId="0" sldId="343"/>
            <ac:spMk id="73737" creationId="{00000000-0000-0000-0000-000000000000}"/>
          </ac:spMkLst>
        </pc:spChg>
        <pc:spChg chg="mod">
          <ac:chgData name="Adam L Schiff" userId="3b914274-8e34-4064-b69d-a2f57e4634d1" providerId="ADAL" clId="{B0C7B9BC-57F6-422E-93D1-ACA0EA77851E}" dt="2019-12-18T00:25:38.225" v="166" actId="1076"/>
          <ac:spMkLst>
            <pc:docMk/>
            <pc:sldMk cId="0" sldId="343"/>
            <ac:spMk id="73739" creationId="{00000000-0000-0000-0000-000000000000}"/>
          </ac:spMkLst>
        </pc:spChg>
      </pc:sldChg>
      <pc:sldChg chg="modNotesTx">
        <pc:chgData name="Adam L Schiff" userId="3b914274-8e34-4064-b69d-a2f57e4634d1" providerId="ADAL" clId="{B0C7B9BC-57F6-422E-93D1-ACA0EA77851E}" dt="2019-12-18T00:12:46.910" v="65" actId="6549"/>
        <pc:sldMkLst>
          <pc:docMk/>
          <pc:sldMk cId="0" sldId="344"/>
        </pc:sldMkLst>
      </pc:sldChg>
      <pc:sldChg chg="modNotesTx">
        <pc:chgData name="Adam L Schiff" userId="3b914274-8e34-4064-b69d-a2f57e4634d1" providerId="ADAL" clId="{B0C7B9BC-57F6-422E-93D1-ACA0EA77851E}" dt="2019-12-18T00:17:36.752" v="105" actId="255"/>
        <pc:sldMkLst>
          <pc:docMk/>
          <pc:sldMk cId="0" sldId="345"/>
        </pc:sldMkLst>
      </pc:sldChg>
      <pc:sldChg chg="modNotesTx">
        <pc:chgData name="Adam L Schiff" userId="3b914274-8e34-4064-b69d-a2f57e4634d1" providerId="ADAL" clId="{B0C7B9BC-57F6-422E-93D1-ACA0EA77851E}" dt="2019-12-18T00:19:20.283" v="117" actId="6549"/>
        <pc:sldMkLst>
          <pc:docMk/>
          <pc:sldMk cId="0" sldId="346"/>
        </pc:sldMkLst>
      </pc:sldChg>
      <pc:sldChg chg="modNotesTx">
        <pc:chgData name="Adam L Schiff" userId="3b914274-8e34-4064-b69d-a2f57e4634d1" providerId="ADAL" clId="{B0C7B9BC-57F6-422E-93D1-ACA0EA77851E}" dt="2019-12-18T00:18:13.076" v="112" actId="20577"/>
        <pc:sldMkLst>
          <pc:docMk/>
          <pc:sldMk cId="0" sldId="348"/>
        </pc:sldMkLst>
      </pc:sldChg>
      <pc:sldChg chg="modNotesTx">
        <pc:chgData name="Adam L Schiff" userId="3b914274-8e34-4064-b69d-a2f57e4634d1" providerId="ADAL" clId="{B0C7B9BC-57F6-422E-93D1-ACA0EA77851E}" dt="2019-12-18T00:13:04.115" v="72" actId="20577"/>
        <pc:sldMkLst>
          <pc:docMk/>
          <pc:sldMk cId="0" sldId="349"/>
        </pc:sldMkLst>
      </pc:sldChg>
      <pc:sldChg chg="modNotesTx">
        <pc:chgData name="Adam L Schiff" userId="3b914274-8e34-4064-b69d-a2f57e4634d1" providerId="ADAL" clId="{B0C7B9BC-57F6-422E-93D1-ACA0EA77851E}" dt="2019-12-18T00:15:07.935" v="84" actId="255"/>
        <pc:sldMkLst>
          <pc:docMk/>
          <pc:sldMk cId="0" sldId="350"/>
        </pc:sldMkLst>
      </pc:sldChg>
      <pc:sldChg chg="modNotesTx">
        <pc:chgData name="Adam L Schiff" userId="3b914274-8e34-4064-b69d-a2f57e4634d1" providerId="ADAL" clId="{B0C7B9BC-57F6-422E-93D1-ACA0EA77851E}" dt="2019-12-18T00:16:55.024" v="95" actId="255"/>
        <pc:sldMkLst>
          <pc:docMk/>
          <pc:sldMk cId="0" sldId="351"/>
        </pc:sldMkLst>
      </pc:sldChg>
      <pc:sldChg chg="addSp modSp modNotesTx">
        <pc:chgData name="Adam L Schiff" userId="3b914274-8e34-4064-b69d-a2f57e4634d1" providerId="ADAL" clId="{B0C7B9BC-57F6-422E-93D1-ACA0EA77851E}" dt="2019-12-18T00:21:28.860" v="144" actId="20577"/>
        <pc:sldMkLst>
          <pc:docMk/>
          <pc:sldMk cId="0" sldId="353"/>
        </pc:sldMkLst>
        <pc:spChg chg="add mod">
          <ac:chgData name="Adam L Schiff" userId="3b914274-8e34-4064-b69d-a2f57e4634d1" providerId="ADAL" clId="{B0C7B9BC-57F6-422E-93D1-ACA0EA77851E}" dt="2019-12-18T00:20:58.416" v="139" actId="1076"/>
          <ac:spMkLst>
            <pc:docMk/>
            <pc:sldMk cId="0" sldId="353"/>
            <ac:spMk id="24" creationId="{1BD263D1-639E-4352-86D8-CBD306E54605}"/>
          </ac:spMkLst>
        </pc:spChg>
      </pc:sldChg>
      <pc:sldChg chg="modNotesTx">
        <pc:chgData name="Adam L Schiff" userId="3b914274-8e34-4064-b69d-a2f57e4634d1" providerId="ADAL" clId="{B0C7B9BC-57F6-422E-93D1-ACA0EA77851E}" dt="2019-12-18T00:06:05.102" v="1" actId="20577"/>
        <pc:sldMkLst>
          <pc:docMk/>
          <pc:sldMk cId="0" sldId="354"/>
        </pc:sldMkLst>
      </pc:sldChg>
      <pc:sldChg chg="modNotesTx">
        <pc:chgData name="Adam L Schiff" userId="3b914274-8e34-4064-b69d-a2f57e4634d1" providerId="ADAL" clId="{B0C7B9BC-57F6-422E-93D1-ACA0EA77851E}" dt="2019-12-18T00:06:27.741" v="7" actId="20577"/>
        <pc:sldMkLst>
          <pc:docMk/>
          <pc:sldMk cId="0" sldId="355"/>
        </pc:sldMkLst>
      </pc:sldChg>
      <pc:sldChg chg="modNotesTx">
        <pc:chgData name="Adam L Schiff" userId="3b914274-8e34-4064-b69d-a2f57e4634d1" providerId="ADAL" clId="{B0C7B9BC-57F6-422E-93D1-ACA0EA77851E}" dt="2019-12-18T00:08:00.639" v="18" actId="20577"/>
        <pc:sldMkLst>
          <pc:docMk/>
          <pc:sldMk cId="0" sldId="356"/>
        </pc:sldMkLst>
      </pc:sldChg>
      <pc:sldChg chg="modNotesTx">
        <pc:chgData name="Adam L Schiff" userId="3b914274-8e34-4064-b69d-a2f57e4634d1" providerId="ADAL" clId="{B0C7B9BC-57F6-422E-93D1-ACA0EA77851E}" dt="2019-12-18T00:06:20.816" v="5" actId="20577"/>
        <pc:sldMkLst>
          <pc:docMk/>
          <pc:sldMk cId="0" sldId="359"/>
        </pc:sldMkLst>
      </pc:sldChg>
      <pc:sldChg chg="modNotesTx">
        <pc:chgData name="Adam L Schiff" userId="3b914274-8e34-4064-b69d-a2f57e4634d1" providerId="ADAL" clId="{B0C7B9BC-57F6-422E-93D1-ACA0EA77851E}" dt="2019-12-18T00:06:11.454" v="3" actId="20577"/>
        <pc:sldMkLst>
          <pc:docMk/>
          <pc:sldMk cId="0" sldId="360"/>
        </pc:sldMkLst>
      </pc:sldChg>
      <pc:sldChg chg="modNotesTx">
        <pc:chgData name="Adam L Schiff" userId="3b914274-8e34-4064-b69d-a2f57e4634d1" providerId="ADAL" clId="{B0C7B9BC-57F6-422E-93D1-ACA0EA77851E}" dt="2019-12-18T00:08:59.965" v="20" actId="20577"/>
        <pc:sldMkLst>
          <pc:docMk/>
          <pc:sldMk cId="0" sldId="361"/>
        </pc:sldMkLst>
      </pc:sldChg>
      <pc:sldChg chg="modNotesTx">
        <pc:chgData name="Adam L Schiff" userId="3b914274-8e34-4064-b69d-a2f57e4634d1" providerId="ADAL" clId="{B0C7B9BC-57F6-422E-93D1-ACA0EA77851E}" dt="2019-12-18T00:33:23.197" v="232" actId="6549"/>
        <pc:sldMkLst>
          <pc:docMk/>
          <pc:sldMk cId="0" sldId="362"/>
        </pc:sldMkLst>
      </pc:sldChg>
      <pc:sldChg chg="modNotesTx">
        <pc:chgData name="Adam L Schiff" userId="3b914274-8e34-4064-b69d-a2f57e4634d1" providerId="ADAL" clId="{B0C7B9BC-57F6-422E-93D1-ACA0EA77851E}" dt="2019-12-18T00:33:54.613" v="242" actId="20577"/>
        <pc:sldMkLst>
          <pc:docMk/>
          <pc:sldMk cId="0" sldId="363"/>
        </pc:sldMkLst>
      </pc:sldChg>
      <pc:sldChg chg="del modNotesTx">
        <pc:chgData name="Adam L Schiff" userId="3b914274-8e34-4064-b69d-a2f57e4634d1" providerId="ADAL" clId="{B0C7B9BC-57F6-422E-93D1-ACA0EA77851E}" dt="2019-12-18T00:59:41.938" v="486" actId="2696"/>
        <pc:sldMkLst>
          <pc:docMk/>
          <pc:sldMk cId="0" sldId="364"/>
        </pc:sldMkLst>
      </pc:sldChg>
      <pc:sldChg chg="modNotesTx">
        <pc:chgData name="Adam L Schiff" userId="3b914274-8e34-4064-b69d-a2f57e4634d1" providerId="ADAL" clId="{B0C7B9BC-57F6-422E-93D1-ACA0EA77851E}" dt="2019-12-18T01:00:07.627" v="491" actId="6549"/>
        <pc:sldMkLst>
          <pc:docMk/>
          <pc:sldMk cId="0" sldId="367"/>
        </pc:sldMkLst>
      </pc:sldChg>
      <pc:sldChg chg="modNotesTx">
        <pc:chgData name="Adam L Schiff" userId="3b914274-8e34-4064-b69d-a2f57e4634d1" providerId="ADAL" clId="{B0C7B9BC-57F6-422E-93D1-ACA0EA77851E}" dt="2019-12-18T01:00:29.415" v="502" actId="20577"/>
        <pc:sldMkLst>
          <pc:docMk/>
          <pc:sldMk cId="0" sldId="368"/>
        </pc:sldMkLst>
      </pc:sldChg>
      <pc:sldChg chg="modNotesTx">
        <pc:chgData name="Adam L Schiff" userId="3b914274-8e34-4064-b69d-a2f57e4634d1" providerId="ADAL" clId="{B0C7B9BC-57F6-422E-93D1-ACA0EA77851E}" dt="2019-12-18T01:00:42.203" v="508" actId="6549"/>
        <pc:sldMkLst>
          <pc:docMk/>
          <pc:sldMk cId="0" sldId="369"/>
        </pc:sldMkLst>
      </pc:sldChg>
      <pc:sldChg chg="modSp modNotesTx">
        <pc:chgData name="Adam L Schiff" userId="3b914274-8e34-4064-b69d-a2f57e4634d1" providerId="ADAL" clId="{B0C7B9BC-57F6-422E-93D1-ACA0EA77851E}" dt="2019-12-18T01:01:37.422" v="511" actId="1076"/>
        <pc:sldMkLst>
          <pc:docMk/>
          <pc:sldMk cId="0" sldId="370"/>
        </pc:sldMkLst>
        <pc:spChg chg="mod">
          <ac:chgData name="Adam L Schiff" userId="3b914274-8e34-4064-b69d-a2f57e4634d1" providerId="ADAL" clId="{B0C7B9BC-57F6-422E-93D1-ACA0EA77851E}" dt="2019-12-18T01:01:37.422" v="511" actId="1076"/>
          <ac:spMkLst>
            <pc:docMk/>
            <pc:sldMk cId="0" sldId="370"/>
            <ac:spMk id="106499" creationId="{00000000-0000-0000-0000-000000000000}"/>
          </ac:spMkLst>
        </pc:spChg>
      </pc:sldChg>
      <pc:sldChg chg="modNotesTx">
        <pc:chgData name="Adam L Schiff" userId="3b914274-8e34-4064-b69d-a2f57e4634d1" providerId="ADAL" clId="{B0C7B9BC-57F6-422E-93D1-ACA0EA77851E}" dt="2019-12-18T21:14:56.548" v="1157" actId="20577"/>
        <pc:sldMkLst>
          <pc:docMk/>
          <pc:sldMk cId="0" sldId="372"/>
        </pc:sldMkLst>
      </pc:sldChg>
      <pc:sldChg chg="modSp modNotesTx">
        <pc:chgData name="Adam L Schiff" userId="3b914274-8e34-4064-b69d-a2f57e4634d1" providerId="ADAL" clId="{B0C7B9BC-57F6-422E-93D1-ACA0EA77851E}" dt="2019-12-18T21:15:33.012" v="1173" actId="1076"/>
        <pc:sldMkLst>
          <pc:docMk/>
          <pc:sldMk cId="0" sldId="373"/>
        </pc:sldMkLst>
        <pc:spChg chg="mod">
          <ac:chgData name="Adam L Schiff" userId="3b914274-8e34-4064-b69d-a2f57e4634d1" providerId="ADAL" clId="{B0C7B9BC-57F6-422E-93D1-ACA0EA77851E}" dt="2019-12-18T21:15:30.236" v="1172" actId="1076"/>
          <ac:spMkLst>
            <pc:docMk/>
            <pc:sldMk cId="0" sldId="373"/>
            <ac:spMk id="131074" creationId="{00000000-0000-0000-0000-000000000000}"/>
          </ac:spMkLst>
        </pc:spChg>
        <pc:spChg chg="mod">
          <ac:chgData name="Adam L Schiff" userId="3b914274-8e34-4064-b69d-a2f57e4634d1" providerId="ADAL" clId="{B0C7B9BC-57F6-422E-93D1-ACA0EA77851E}" dt="2019-12-18T21:15:33.012" v="1173" actId="1076"/>
          <ac:spMkLst>
            <pc:docMk/>
            <pc:sldMk cId="0" sldId="373"/>
            <ac:spMk id="131075" creationId="{00000000-0000-0000-0000-000000000000}"/>
          </ac:spMkLst>
        </pc:spChg>
      </pc:sldChg>
      <pc:sldChg chg="modNotesTx">
        <pc:chgData name="Adam L Schiff" userId="3b914274-8e34-4064-b69d-a2f57e4634d1" providerId="ADAL" clId="{B0C7B9BC-57F6-422E-93D1-ACA0EA77851E}" dt="2019-12-18T21:16:31.976" v="1181" actId="20577"/>
        <pc:sldMkLst>
          <pc:docMk/>
          <pc:sldMk cId="0" sldId="374"/>
        </pc:sldMkLst>
      </pc:sldChg>
      <pc:sldChg chg="modNotesTx">
        <pc:chgData name="Adam L Schiff" userId="3b914274-8e34-4064-b69d-a2f57e4634d1" providerId="ADAL" clId="{B0C7B9BC-57F6-422E-93D1-ACA0EA77851E}" dt="2019-12-18T21:15:04.661" v="1164" actId="20577"/>
        <pc:sldMkLst>
          <pc:docMk/>
          <pc:sldMk cId="0" sldId="375"/>
        </pc:sldMkLst>
      </pc:sldChg>
      <pc:sldChg chg="modNotesTx">
        <pc:chgData name="Adam L Schiff" userId="3b914274-8e34-4064-b69d-a2f57e4634d1" providerId="ADAL" clId="{B0C7B9BC-57F6-422E-93D1-ACA0EA77851E}" dt="2019-12-18T21:16:44.822" v="1188" actId="20577"/>
        <pc:sldMkLst>
          <pc:docMk/>
          <pc:sldMk cId="0" sldId="376"/>
        </pc:sldMkLst>
      </pc:sldChg>
      <pc:sldChg chg="modNotesTx">
        <pc:chgData name="Adam L Schiff" userId="3b914274-8e34-4064-b69d-a2f57e4634d1" providerId="ADAL" clId="{B0C7B9BC-57F6-422E-93D1-ACA0EA77851E}" dt="2019-12-18T00:31:12.345" v="219" actId="20577"/>
        <pc:sldMkLst>
          <pc:docMk/>
          <pc:sldMk cId="0" sldId="377"/>
        </pc:sldMkLst>
      </pc:sldChg>
      <pc:sldChg chg="modNotesTx">
        <pc:chgData name="Adam L Schiff" userId="3b914274-8e34-4064-b69d-a2f57e4634d1" providerId="ADAL" clId="{B0C7B9BC-57F6-422E-93D1-ACA0EA77851E}" dt="2019-12-18T00:30:11.042" v="201" actId="20577"/>
        <pc:sldMkLst>
          <pc:docMk/>
          <pc:sldMk cId="0" sldId="378"/>
        </pc:sldMkLst>
      </pc:sldChg>
      <pc:sldChg chg="modNotesTx">
        <pc:chgData name="Adam L Schiff" userId="3b914274-8e34-4064-b69d-a2f57e4634d1" providerId="ADAL" clId="{B0C7B9BC-57F6-422E-93D1-ACA0EA77851E}" dt="2019-12-18T00:31:39.809" v="220" actId="6549"/>
        <pc:sldMkLst>
          <pc:docMk/>
          <pc:sldMk cId="0" sldId="379"/>
        </pc:sldMkLst>
      </pc:sldChg>
      <pc:sldChg chg="modSp modNotesTx">
        <pc:chgData name="Adam L Schiff" userId="3b914274-8e34-4064-b69d-a2f57e4634d1" providerId="ADAL" clId="{B0C7B9BC-57F6-422E-93D1-ACA0EA77851E}" dt="2019-12-18T21:14:47.644" v="1150" actId="1076"/>
        <pc:sldMkLst>
          <pc:docMk/>
          <pc:sldMk cId="0" sldId="380"/>
        </pc:sldMkLst>
        <pc:spChg chg="mod">
          <ac:chgData name="Adam L Schiff" userId="3b914274-8e34-4064-b69d-a2f57e4634d1" providerId="ADAL" clId="{B0C7B9BC-57F6-422E-93D1-ACA0EA77851E}" dt="2019-12-18T21:14:43.217" v="1149" actId="1076"/>
          <ac:spMkLst>
            <pc:docMk/>
            <pc:sldMk cId="0" sldId="380"/>
            <ac:spMk id="124930" creationId="{00000000-0000-0000-0000-000000000000}"/>
          </ac:spMkLst>
        </pc:spChg>
        <pc:spChg chg="mod">
          <ac:chgData name="Adam L Schiff" userId="3b914274-8e34-4064-b69d-a2f57e4634d1" providerId="ADAL" clId="{B0C7B9BC-57F6-422E-93D1-ACA0EA77851E}" dt="2019-12-18T21:14:47.644" v="1150" actId="1076"/>
          <ac:spMkLst>
            <pc:docMk/>
            <pc:sldMk cId="0" sldId="380"/>
            <ac:spMk id="124931" creationId="{00000000-0000-0000-0000-000000000000}"/>
          </ac:spMkLst>
        </pc:spChg>
      </pc:sldChg>
      <pc:sldChg chg="modNotesTx">
        <pc:chgData name="Adam L Schiff" userId="3b914274-8e34-4064-b69d-a2f57e4634d1" providerId="ADAL" clId="{B0C7B9BC-57F6-422E-93D1-ACA0EA77851E}" dt="2019-12-18T01:01:55.178" v="516" actId="20577"/>
        <pc:sldMkLst>
          <pc:docMk/>
          <pc:sldMk cId="0" sldId="381"/>
        </pc:sldMkLst>
      </pc:sldChg>
      <pc:sldChg chg="modNotesTx">
        <pc:chgData name="Adam L Schiff" userId="3b914274-8e34-4064-b69d-a2f57e4634d1" providerId="ADAL" clId="{B0C7B9BC-57F6-422E-93D1-ACA0EA77851E}" dt="2019-12-18T01:02:26.986" v="529" actId="20577"/>
        <pc:sldMkLst>
          <pc:docMk/>
          <pc:sldMk cId="0" sldId="382"/>
        </pc:sldMkLst>
      </pc:sldChg>
      <pc:sldChg chg="modNotesTx">
        <pc:chgData name="Adam L Schiff" userId="3b914274-8e34-4064-b69d-a2f57e4634d1" providerId="ADAL" clId="{B0C7B9BC-57F6-422E-93D1-ACA0EA77851E}" dt="2019-12-18T00:31:53.869" v="221" actId="6549"/>
        <pc:sldMkLst>
          <pc:docMk/>
          <pc:sldMk cId="0" sldId="383"/>
        </pc:sldMkLst>
      </pc:sldChg>
      <pc:sldChg chg="modNotesTx">
        <pc:chgData name="Adam L Schiff" userId="3b914274-8e34-4064-b69d-a2f57e4634d1" providerId="ADAL" clId="{B0C7B9BC-57F6-422E-93D1-ACA0EA77851E}" dt="2019-12-18T01:02:53.451" v="541" actId="6549"/>
        <pc:sldMkLst>
          <pc:docMk/>
          <pc:sldMk cId="0" sldId="384"/>
        </pc:sldMkLst>
      </pc:sldChg>
      <pc:sldChg chg="del modNotesTx">
        <pc:chgData name="Adam L Schiff" userId="3b914274-8e34-4064-b69d-a2f57e4634d1" providerId="ADAL" clId="{B0C7B9BC-57F6-422E-93D1-ACA0EA77851E}" dt="2019-12-18T01:51:08.866" v="781" actId="2696"/>
        <pc:sldMkLst>
          <pc:docMk/>
          <pc:sldMk cId="0" sldId="385"/>
        </pc:sldMkLst>
      </pc:sldChg>
      <pc:sldChg chg="modSp modNotesTx">
        <pc:chgData name="Adam L Schiff" userId="3b914274-8e34-4064-b69d-a2f57e4634d1" providerId="ADAL" clId="{B0C7B9BC-57F6-422E-93D1-ACA0EA77851E}" dt="2019-12-18T00:23:29.264" v="157" actId="1076"/>
        <pc:sldMkLst>
          <pc:docMk/>
          <pc:sldMk cId="0" sldId="386"/>
        </pc:sldMkLst>
        <pc:picChg chg="mod">
          <ac:chgData name="Adam L Schiff" userId="3b914274-8e34-4064-b69d-a2f57e4634d1" providerId="ADAL" clId="{B0C7B9BC-57F6-422E-93D1-ACA0EA77851E}" dt="2019-12-18T00:23:29.264" v="157" actId="1076"/>
          <ac:picMkLst>
            <pc:docMk/>
            <pc:sldMk cId="0" sldId="386"/>
            <ac:picMk id="67586" creationId="{00000000-0000-0000-0000-000000000000}"/>
          </ac:picMkLst>
        </pc:picChg>
      </pc:sldChg>
      <pc:sldChg chg="modNotesTx">
        <pc:chgData name="Adam L Schiff" userId="3b914274-8e34-4064-b69d-a2f57e4634d1" providerId="ADAL" clId="{B0C7B9BC-57F6-422E-93D1-ACA0EA77851E}" dt="2019-12-18T00:23:49.441" v="159" actId="20577"/>
        <pc:sldMkLst>
          <pc:docMk/>
          <pc:sldMk cId="0" sldId="387"/>
        </pc:sldMkLst>
      </pc:sldChg>
      <pc:sldChg chg="modNotesTx">
        <pc:chgData name="Adam L Schiff" userId="3b914274-8e34-4064-b69d-a2f57e4634d1" providerId="ADAL" clId="{B0C7B9BC-57F6-422E-93D1-ACA0EA77851E}" dt="2019-12-18T00:23:56.770" v="161" actId="20577"/>
        <pc:sldMkLst>
          <pc:docMk/>
          <pc:sldMk cId="0" sldId="388"/>
        </pc:sldMkLst>
      </pc:sldChg>
      <pc:sldChg chg="modNotesTx">
        <pc:chgData name="Adam L Schiff" userId="3b914274-8e34-4064-b69d-a2f57e4634d1" providerId="ADAL" clId="{B0C7B9BC-57F6-422E-93D1-ACA0EA77851E}" dt="2019-12-18T02:14:06.695" v="1129" actId="6549"/>
        <pc:sldMkLst>
          <pc:docMk/>
          <pc:sldMk cId="0" sldId="389"/>
        </pc:sldMkLst>
      </pc:sldChg>
      <pc:sldChg chg="modNotesTx">
        <pc:chgData name="Adam L Schiff" userId="3b914274-8e34-4064-b69d-a2f57e4634d1" providerId="ADAL" clId="{B0C7B9BC-57F6-422E-93D1-ACA0EA77851E}" dt="2019-12-18T23:56:56.547" v="1570" actId="20577"/>
        <pc:sldMkLst>
          <pc:docMk/>
          <pc:sldMk cId="0" sldId="390"/>
        </pc:sldMkLst>
      </pc:sldChg>
      <pc:sldChg chg="modNotesTx">
        <pc:chgData name="Adam L Schiff" userId="3b914274-8e34-4064-b69d-a2f57e4634d1" providerId="ADAL" clId="{B0C7B9BC-57F6-422E-93D1-ACA0EA77851E}" dt="2019-12-18T21:17:27.127" v="1199" actId="20577"/>
        <pc:sldMkLst>
          <pc:docMk/>
          <pc:sldMk cId="0" sldId="391"/>
        </pc:sldMkLst>
      </pc:sldChg>
      <pc:sldChg chg="modNotesTx">
        <pc:chgData name="Adam L Schiff" userId="3b914274-8e34-4064-b69d-a2f57e4634d1" providerId="ADAL" clId="{B0C7B9BC-57F6-422E-93D1-ACA0EA77851E}" dt="2019-12-18T21:17:42.852" v="1213" actId="6549"/>
        <pc:sldMkLst>
          <pc:docMk/>
          <pc:sldMk cId="0" sldId="392"/>
        </pc:sldMkLst>
      </pc:sldChg>
      <pc:sldChg chg="modNotesTx">
        <pc:chgData name="Adam L Schiff" userId="3b914274-8e34-4064-b69d-a2f57e4634d1" providerId="ADAL" clId="{B0C7B9BC-57F6-422E-93D1-ACA0EA77851E}" dt="2019-12-18T21:17:57.174" v="1219" actId="20577"/>
        <pc:sldMkLst>
          <pc:docMk/>
          <pc:sldMk cId="0" sldId="393"/>
        </pc:sldMkLst>
      </pc:sldChg>
      <pc:sldChg chg="modNotesTx">
        <pc:chgData name="Adam L Schiff" userId="3b914274-8e34-4064-b69d-a2f57e4634d1" providerId="ADAL" clId="{B0C7B9BC-57F6-422E-93D1-ACA0EA77851E}" dt="2019-12-18T21:18:09.574" v="1228" actId="20577"/>
        <pc:sldMkLst>
          <pc:docMk/>
          <pc:sldMk cId="0" sldId="394"/>
        </pc:sldMkLst>
      </pc:sldChg>
      <pc:sldChg chg="addSp delSp modSp add modNotesTx">
        <pc:chgData name="Adam L Schiff" userId="3b914274-8e34-4064-b69d-a2f57e4634d1" providerId="ADAL" clId="{B0C7B9BC-57F6-422E-93D1-ACA0EA77851E}" dt="2019-12-18T00:59:02.871" v="485" actId="255"/>
        <pc:sldMkLst>
          <pc:docMk/>
          <pc:sldMk cId="2912930342" sldId="413"/>
        </pc:sldMkLst>
        <pc:spChg chg="add mod">
          <ac:chgData name="Adam L Schiff" userId="3b914274-8e34-4064-b69d-a2f57e4634d1" providerId="ADAL" clId="{B0C7B9BC-57F6-422E-93D1-ACA0EA77851E}" dt="2019-12-18T00:53:41.862" v="390" actId="1076"/>
          <ac:spMkLst>
            <pc:docMk/>
            <pc:sldMk cId="2912930342" sldId="413"/>
            <ac:spMk id="18" creationId="{A821D2A6-E4D3-4C36-A48C-3AAB9AA6FC5B}"/>
          </ac:spMkLst>
        </pc:spChg>
        <pc:spChg chg="del">
          <ac:chgData name="Adam L Schiff" userId="3b914274-8e34-4064-b69d-a2f57e4634d1" providerId="ADAL" clId="{B0C7B9BC-57F6-422E-93D1-ACA0EA77851E}" dt="2019-12-18T00:47:14.862" v="329" actId="478"/>
          <ac:spMkLst>
            <pc:docMk/>
            <pc:sldMk cId="2912930342" sldId="413"/>
            <ac:spMk id="19" creationId="{00000000-0000-0000-0000-000000000000}"/>
          </ac:spMkLst>
        </pc:spChg>
        <pc:spChg chg="del">
          <ac:chgData name="Adam L Schiff" userId="3b914274-8e34-4064-b69d-a2f57e4634d1" providerId="ADAL" clId="{B0C7B9BC-57F6-422E-93D1-ACA0EA77851E}" dt="2019-12-18T00:47:17.094" v="331" actId="478"/>
          <ac:spMkLst>
            <pc:docMk/>
            <pc:sldMk cId="2912930342" sldId="413"/>
            <ac:spMk id="20" creationId="{00000000-0000-0000-0000-000000000000}"/>
          </ac:spMkLst>
        </pc:spChg>
        <pc:spChg chg="add mod">
          <ac:chgData name="Adam L Schiff" userId="3b914274-8e34-4064-b69d-a2f57e4634d1" providerId="ADAL" clId="{B0C7B9BC-57F6-422E-93D1-ACA0EA77851E}" dt="2019-12-18T00:48:40.502" v="353" actId="1076"/>
          <ac:spMkLst>
            <pc:docMk/>
            <pc:sldMk cId="2912930342" sldId="413"/>
            <ac:spMk id="21" creationId="{AB48CB6D-64BE-4725-B318-CD0244D20575}"/>
          </ac:spMkLst>
        </pc:spChg>
        <pc:spChg chg="add mod">
          <ac:chgData name="Adam L Schiff" userId="3b914274-8e34-4064-b69d-a2f57e4634d1" providerId="ADAL" clId="{B0C7B9BC-57F6-422E-93D1-ACA0EA77851E}" dt="2019-12-18T00:53:51.655" v="391" actId="1076"/>
          <ac:spMkLst>
            <pc:docMk/>
            <pc:sldMk cId="2912930342" sldId="413"/>
            <ac:spMk id="22" creationId="{4B30056D-1A30-41B1-A548-F7100B19C4E2}"/>
          </ac:spMkLst>
        </pc:spChg>
        <pc:spChg chg="add mod">
          <ac:chgData name="Adam L Schiff" userId="3b914274-8e34-4064-b69d-a2f57e4634d1" providerId="ADAL" clId="{B0C7B9BC-57F6-422E-93D1-ACA0EA77851E}" dt="2019-12-18T00:54:01.558" v="392" actId="1076"/>
          <ac:spMkLst>
            <pc:docMk/>
            <pc:sldMk cId="2912930342" sldId="413"/>
            <ac:spMk id="23" creationId="{EAB266A3-6E02-47F1-A761-87FD4CE09C50}"/>
          </ac:spMkLst>
        </pc:spChg>
        <pc:spChg chg="add mod">
          <ac:chgData name="Adam L Schiff" userId="3b914274-8e34-4064-b69d-a2f57e4634d1" providerId="ADAL" clId="{B0C7B9BC-57F6-422E-93D1-ACA0EA77851E}" dt="2019-12-18T00:53:25.701" v="388" actId="1076"/>
          <ac:spMkLst>
            <pc:docMk/>
            <pc:sldMk cId="2912930342" sldId="413"/>
            <ac:spMk id="24" creationId="{9763F3A1-189F-40B5-B764-EEDD5F586F27}"/>
          </ac:spMkLst>
        </pc:spChg>
        <pc:spChg chg="add mod">
          <ac:chgData name="Adam L Schiff" userId="3b914274-8e34-4064-b69d-a2f57e4634d1" providerId="ADAL" clId="{B0C7B9BC-57F6-422E-93D1-ACA0EA77851E}" dt="2019-12-18T00:53:32.726" v="389" actId="1076"/>
          <ac:spMkLst>
            <pc:docMk/>
            <pc:sldMk cId="2912930342" sldId="413"/>
            <ac:spMk id="25" creationId="{DECE39D5-02CF-4D6F-B561-48FA5D03B298}"/>
          </ac:spMkLst>
        </pc:spChg>
        <pc:spChg chg="add mod">
          <ac:chgData name="Adam L Schiff" userId="3b914274-8e34-4064-b69d-a2f57e4634d1" providerId="ADAL" clId="{B0C7B9BC-57F6-422E-93D1-ACA0EA77851E}" dt="2019-12-18T00:52:45.190" v="383" actId="1076"/>
          <ac:spMkLst>
            <pc:docMk/>
            <pc:sldMk cId="2912930342" sldId="413"/>
            <ac:spMk id="26" creationId="{476F7162-104A-4828-8B10-919B272BCD47}"/>
          </ac:spMkLst>
        </pc:spChg>
        <pc:spChg chg="add mod">
          <ac:chgData name="Adam L Schiff" userId="3b914274-8e34-4064-b69d-a2f57e4634d1" providerId="ADAL" clId="{B0C7B9BC-57F6-422E-93D1-ACA0EA77851E}" dt="2019-12-18T00:52:53.174" v="384" actId="1076"/>
          <ac:spMkLst>
            <pc:docMk/>
            <pc:sldMk cId="2912930342" sldId="413"/>
            <ac:spMk id="27" creationId="{00227BB8-6626-4F4D-A68B-EDA1C4D79BDC}"/>
          </ac:spMkLst>
        </pc:spChg>
        <pc:spChg chg="add del mod">
          <ac:chgData name="Adam L Schiff" userId="3b914274-8e34-4064-b69d-a2f57e4634d1" providerId="ADAL" clId="{B0C7B9BC-57F6-422E-93D1-ACA0EA77851E}" dt="2019-12-18T00:51:28.985" v="379" actId="478"/>
          <ac:spMkLst>
            <pc:docMk/>
            <pc:sldMk cId="2912930342" sldId="413"/>
            <ac:spMk id="28" creationId="{6B892438-8944-4222-85DB-8807394910F0}"/>
          </ac:spMkLst>
        </pc:spChg>
        <pc:spChg chg="add mod">
          <ac:chgData name="Adam L Schiff" userId="3b914274-8e34-4064-b69d-a2f57e4634d1" providerId="ADAL" clId="{B0C7B9BC-57F6-422E-93D1-ACA0EA77851E}" dt="2019-12-18T00:53:09.286" v="386" actId="1076"/>
          <ac:spMkLst>
            <pc:docMk/>
            <pc:sldMk cId="2912930342" sldId="413"/>
            <ac:spMk id="29" creationId="{A0FF2024-93AB-4966-81A4-6BE1FDD9C18E}"/>
          </ac:spMkLst>
        </pc:spChg>
        <pc:spChg chg="add mod">
          <ac:chgData name="Adam L Schiff" userId="3b914274-8e34-4064-b69d-a2f57e4634d1" providerId="ADAL" clId="{B0C7B9BC-57F6-422E-93D1-ACA0EA77851E}" dt="2019-12-18T00:52:12.742" v="382" actId="14100"/>
          <ac:spMkLst>
            <pc:docMk/>
            <pc:sldMk cId="2912930342" sldId="413"/>
            <ac:spMk id="30" creationId="{E6697BCC-8368-4763-B750-569ACE89CC01}"/>
          </ac:spMkLst>
        </pc:spChg>
        <pc:spChg chg="add mod">
          <ac:chgData name="Adam L Schiff" userId="3b914274-8e34-4064-b69d-a2f57e4634d1" providerId="ADAL" clId="{B0C7B9BC-57F6-422E-93D1-ACA0EA77851E}" dt="2019-12-18T00:53:01.077" v="385" actId="1076"/>
          <ac:spMkLst>
            <pc:docMk/>
            <pc:sldMk cId="2912930342" sldId="413"/>
            <ac:spMk id="31" creationId="{141D4627-6177-4415-92F4-F4BB71FE5FAB}"/>
          </ac:spMkLst>
        </pc:spChg>
        <pc:spChg chg="mod">
          <ac:chgData name="Adam L Schiff" userId="3b914274-8e34-4064-b69d-a2f57e4634d1" providerId="ADAL" clId="{B0C7B9BC-57F6-422E-93D1-ACA0EA77851E}" dt="2019-12-18T00:47:41.421" v="344" actId="1076"/>
          <ac:spMkLst>
            <pc:docMk/>
            <pc:sldMk cId="2912930342" sldId="413"/>
            <ac:spMk id="94211" creationId="{00000000-0000-0000-0000-000000000000}"/>
          </ac:spMkLst>
        </pc:spChg>
        <pc:spChg chg="del">
          <ac:chgData name="Adam L Schiff" userId="3b914274-8e34-4064-b69d-a2f57e4634d1" providerId="ADAL" clId="{B0C7B9BC-57F6-422E-93D1-ACA0EA77851E}" dt="2019-12-18T00:47:09.463" v="324" actId="478"/>
          <ac:spMkLst>
            <pc:docMk/>
            <pc:sldMk cId="2912930342" sldId="413"/>
            <ac:spMk id="94214" creationId="{00000000-0000-0000-0000-000000000000}"/>
          </ac:spMkLst>
        </pc:spChg>
        <pc:spChg chg="del">
          <ac:chgData name="Adam L Schiff" userId="3b914274-8e34-4064-b69d-a2f57e4634d1" providerId="ADAL" clId="{B0C7B9BC-57F6-422E-93D1-ACA0EA77851E}" dt="2019-12-18T00:47:10.707" v="325" actId="478"/>
          <ac:spMkLst>
            <pc:docMk/>
            <pc:sldMk cId="2912930342" sldId="413"/>
            <ac:spMk id="94215" creationId="{00000000-0000-0000-0000-000000000000}"/>
          </ac:spMkLst>
        </pc:spChg>
        <pc:spChg chg="del">
          <ac:chgData name="Adam L Schiff" userId="3b914274-8e34-4064-b69d-a2f57e4634d1" providerId="ADAL" clId="{B0C7B9BC-57F6-422E-93D1-ACA0EA77851E}" dt="2019-12-18T00:47:13.745" v="328" actId="478"/>
          <ac:spMkLst>
            <pc:docMk/>
            <pc:sldMk cId="2912930342" sldId="413"/>
            <ac:spMk id="94216" creationId="{00000000-0000-0000-0000-000000000000}"/>
          </ac:spMkLst>
        </pc:spChg>
        <pc:spChg chg="del">
          <ac:chgData name="Adam L Schiff" userId="3b914274-8e34-4064-b69d-a2f57e4634d1" providerId="ADAL" clId="{B0C7B9BC-57F6-422E-93D1-ACA0EA77851E}" dt="2019-12-18T00:47:11.442" v="326" actId="478"/>
          <ac:spMkLst>
            <pc:docMk/>
            <pc:sldMk cId="2912930342" sldId="413"/>
            <ac:spMk id="94217" creationId="{00000000-0000-0000-0000-000000000000}"/>
          </ac:spMkLst>
        </pc:spChg>
        <pc:spChg chg="del">
          <ac:chgData name="Adam L Schiff" userId="3b914274-8e34-4064-b69d-a2f57e4634d1" providerId="ADAL" clId="{B0C7B9BC-57F6-422E-93D1-ACA0EA77851E}" dt="2019-12-18T00:47:16.270" v="330" actId="478"/>
          <ac:spMkLst>
            <pc:docMk/>
            <pc:sldMk cId="2912930342" sldId="413"/>
            <ac:spMk id="94218" creationId="{00000000-0000-0000-0000-000000000000}"/>
          </ac:spMkLst>
        </pc:spChg>
        <pc:spChg chg="del">
          <ac:chgData name="Adam L Schiff" userId="3b914274-8e34-4064-b69d-a2f57e4634d1" providerId="ADAL" clId="{B0C7B9BC-57F6-422E-93D1-ACA0EA77851E}" dt="2019-12-18T00:47:18.240" v="332" actId="478"/>
          <ac:spMkLst>
            <pc:docMk/>
            <pc:sldMk cId="2912930342" sldId="413"/>
            <ac:spMk id="94219" creationId="{00000000-0000-0000-0000-000000000000}"/>
          </ac:spMkLst>
        </pc:spChg>
        <pc:spChg chg="del">
          <ac:chgData name="Adam L Schiff" userId="3b914274-8e34-4064-b69d-a2f57e4634d1" providerId="ADAL" clId="{B0C7B9BC-57F6-422E-93D1-ACA0EA77851E}" dt="2019-12-18T00:47:12.998" v="327" actId="478"/>
          <ac:spMkLst>
            <pc:docMk/>
            <pc:sldMk cId="2912930342" sldId="413"/>
            <ac:spMk id="94220" creationId="{00000000-0000-0000-0000-000000000000}"/>
          </ac:spMkLst>
        </pc:spChg>
        <pc:picChg chg="del">
          <ac:chgData name="Adam L Schiff" userId="3b914274-8e34-4064-b69d-a2f57e4634d1" providerId="ADAL" clId="{B0C7B9BC-57F6-422E-93D1-ACA0EA77851E}" dt="2019-12-18T00:47:04.727" v="323" actId="478"/>
          <ac:picMkLst>
            <pc:docMk/>
            <pc:sldMk cId="2912930342" sldId="413"/>
            <ac:picMk id="2" creationId="{00000000-0000-0000-0000-000000000000}"/>
          </ac:picMkLst>
        </pc:picChg>
        <pc:picChg chg="add mod">
          <ac:chgData name="Adam L Schiff" userId="3b914274-8e34-4064-b69d-a2f57e4634d1" providerId="ADAL" clId="{B0C7B9BC-57F6-422E-93D1-ACA0EA77851E}" dt="2019-12-18T00:48:05.303" v="349" actId="692"/>
          <ac:picMkLst>
            <pc:docMk/>
            <pc:sldMk cId="2912930342" sldId="413"/>
            <ac:picMk id="3" creationId="{A65D2907-BDBC-468D-B31C-A20F5FE33980}"/>
          </ac:picMkLst>
        </pc:picChg>
      </pc:sldChg>
      <pc:sldChg chg="addSp delSp modSp add del modNotesTx">
        <pc:chgData name="Adam L Schiff" userId="3b914274-8e34-4064-b69d-a2f57e4634d1" providerId="ADAL" clId="{B0C7B9BC-57F6-422E-93D1-ACA0EA77851E}" dt="2019-12-18T01:50:57.060" v="780" actId="2696"/>
        <pc:sldMkLst>
          <pc:docMk/>
          <pc:sldMk cId="1437840118" sldId="414"/>
        </pc:sldMkLst>
        <pc:spChg chg="add del mod">
          <ac:chgData name="Adam L Schiff" userId="3b914274-8e34-4064-b69d-a2f57e4634d1" providerId="ADAL" clId="{B0C7B9BC-57F6-422E-93D1-ACA0EA77851E}" dt="2019-12-18T01:50:51.384" v="779"/>
          <ac:spMkLst>
            <pc:docMk/>
            <pc:sldMk cId="1437840118" sldId="414"/>
            <ac:spMk id="22" creationId="{621FD2B0-48A7-4041-81C9-19C033E350DB}"/>
          </ac:spMkLst>
        </pc:spChg>
        <pc:spChg chg="del">
          <ac:chgData name="Adam L Schiff" userId="3b914274-8e34-4064-b69d-a2f57e4634d1" providerId="ADAL" clId="{B0C7B9BC-57F6-422E-93D1-ACA0EA77851E}" dt="2019-12-18T01:30:38.157" v="619" actId="478"/>
          <ac:spMkLst>
            <pc:docMk/>
            <pc:sldMk cId="1437840118" sldId="414"/>
            <ac:spMk id="23" creationId="{00000000-0000-0000-0000-000000000000}"/>
          </ac:spMkLst>
        </pc:spChg>
        <pc:spChg chg="add mod">
          <ac:chgData name="Adam L Schiff" userId="3b914274-8e34-4064-b69d-a2f57e4634d1" providerId="ADAL" clId="{B0C7B9BC-57F6-422E-93D1-ACA0EA77851E}" dt="2019-12-18T01:33:45.853" v="648" actId="1076"/>
          <ac:spMkLst>
            <pc:docMk/>
            <pc:sldMk cId="1437840118" sldId="414"/>
            <ac:spMk id="24" creationId="{468D3F6C-EC37-4558-9AF4-23BB2ED738ED}"/>
          </ac:spMkLst>
        </pc:spChg>
        <pc:spChg chg="add mod">
          <ac:chgData name="Adam L Schiff" userId="3b914274-8e34-4064-b69d-a2f57e4634d1" providerId="ADAL" clId="{B0C7B9BC-57F6-422E-93D1-ACA0EA77851E}" dt="2019-12-18T01:33:18.790" v="645" actId="14100"/>
          <ac:spMkLst>
            <pc:docMk/>
            <pc:sldMk cId="1437840118" sldId="414"/>
            <ac:spMk id="25" creationId="{22EAC82A-5022-43C0-94EB-CCF61A0F9590}"/>
          </ac:spMkLst>
        </pc:spChg>
        <pc:spChg chg="add mod">
          <ac:chgData name="Adam L Schiff" userId="3b914274-8e34-4064-b69d-a2f57e4634d1" providerId="ADAL" clId="{B0C7B9BC-57F6-422E-93D1-ACA0EA77851E}" dt="2019-12-18T01:37:10.974" v="685" actId="1076"/>
          <ac:spMkLst>
            <pc:docMk/>
            <pc:sldMk cId="1437840118" sldId="414"/>
            <ac:spMk id="26" creationId="{6951F97A-EB06-44ED-8B63-BB8FD58912B4}"/>
          </ac:spMkLst>
        </pc:spChg>
        <pc:spChg chg="add mod">
          <ac:chgData name="Adam L Schiff" userId="3b914274-8e34-4064-b69d-a2f57e4634d1" providerId="ADAL" clId="{B0C7B9BC-57F6-422E-93D1-ACA0EA77851E}" dt="2019-12-18T01:37:28.413" v="688" actId="1076"/>
          <ac:spMkLst>
            <pc:docMk/>
            <pc:sldMk cId="1437840118" sldId="414"/>
            <ac:spMk id="27" creationId="{DE1829CA-7832-4BBF-9D9C-0FAC6AC64E3B}"/>
          </ac:spMkLst>
        </pc:spChg>
        <pc:spChg chg="add mod">
          <ac:chgData name="Adam L Schiff" userId="3b914274-8e34-4064-b69d-a2f57e4634d1" providerId="ADAL" clId="{B0C7B9BC-57F6-422E-93D1-ACA0EA77851E}" dt="2019-12-18T01:37:22.397" v="687" actId="1076"/>
          <ac:spMkLst>
            <pc:docMk/>
            <pc:sldMk cId="1437840118" sldId="414"/>
            <ac:spMk id="28" creationId="{0FFC585B-06CF-456B-9955-23F336B62789}"/>
          </ac:spMkLst>
        </pc:spChg>
        <pc:spChg chg="add mod">
          <ac:chgData name="Adam L Schiff" userId="3b914274-8e34-4064-b69d-a2f57e4634d1" providerId="ADAL" clId="{B0C7B9BC-57F6-422E-93D1-ACA0EA77851E}" dt="2019-12-18T01:37:36.958" v="689" actId="1076"/>
          <ac:spMkLst>
            <pc:docMk/>
            <pc:sldMk cId="1437840118" sldId="414"/>
            <ac:spMk id="29" creationId="{96142074-7FF4-455A-8C80-FC2438D49691}"/>
          </ac:spMkLst>
        </pc:spChg>
        <pc:spChg chg="add mod">
          <ac:chgData name="Adam L Schiff" userId="3b914274-8e34-4064-b69d-a2f57e4634d1" providerId="ADAL" clId="{B0C7B9BC-57F6-422E-93D1-ACA0EA77851E}" dt="2019-12-18T01:37:42.222" v="690" actId="1076"/>
          <ac:spMkLst>
            <pc:docMk/>
            <pc:sldMk cId="1437840118" sldId="414"/>
            <ac:spMk id="30" creationId="{0A455034-4A15-4115-8A0B-343ACF62ACC3}"/>
          </ac:spMkLst>
        </pc:spChg>
        <pc:spChg chg="add mod">
          <ac:chgData name="Adam L Schiff" userId="3b914274-8e34-4064-b69d-a2f57e4634d1" providerId="ADAL" clId="{B0C7B9BC-57F6-422E-93D1-ACA0EA77851E}" dt="2019-12-18T01:37:47.870" v="691" actId="1076"/>
          <ac:spMkLst>
            <pc:docMk/>
            <pc:sldMk cId="1437840118" sldId="414"/>
            <ac:spMk id="31" creationId="{B0F85FB7-295D-4E8D-83DF-BEA2FFA60495}"/>
          </ac:spMkLst>
        </pc:spChg>
        <pc:spChg chg="add mod">
          <ac:chgData name="Adam L Schiff" userId="3b914274-8e34-4064-b69d-a2f57e4634d1" providerId="ADAL" clId="{B0C7B9BC-57F6-422E-93D1-ACA0EA77851E}" dt="2019-12-18T01:37:52.990" v="692" actId="1076"/>
          <ac:spMkLst>
            <pc:docMk/>
            <pc:sldMk cId="1437840118" sldId="414"/>
            <ac:spMk id="32" creationId="{93EB026F-6213-4358-B96F-C40450E93777}"/>
          </ac:spMkLst>
        </pc:spChg>
        <pc:spChg chg="add mod">
          <ac:chgData name="Adam L Schiff" userId="3b914274-8e34-4064-b69d-a2f57e4634d1" providerId="ADAL" clId="{B0C7B9BC-57F6-422E-93D1-ACA0EA77851E}" dt="2019-12-18T01:37:59.166" v="693" actId="1076"/>
          <ac:spMkLst>
            <pc:docMk/>
            <pc:sldMk cId="1437840118" sldId="414"/>
            <ac:spMk id="33" creationId="{C44F41AF-8BFB-4C21-813D-D2275A52D8A2}"/>
          </ac:spMkLst>
        </pc:spChg>
        <pc:spChg chg="add mod">
          <ac:chgData name="Adam L Schiff" userId="3b914274-8e34-4064-b69d-a2f57e4634d1" providerId="ADAL" clId="{B0C7B9BC-57F6-422E-93D1-ACA0EA77851E}" dt="2019-12-18T01:38:04.861" v="694" actId="1076"/>
          <ac:spMkLst>
            <pc:docMk/>
            <pc:sldMk cId="1437840118" sldId="414"/>
            <ac:spMk id="34" creationId="{491EB05D-EF5E-4215-9715-2489F12D193F}"/>
          </ac:spMkLst>
        </pc:spChg>
        <pc:spChg chg="add mod">
          <ac:chgData name="Adam L Schiff" userId="3b914274-8e34-4064-b69d-a2f57e4634d1" providerId="ADAL" clId="{B0C7B9BC-57F6-422E-93D1-ACA0EA77851E}" dt="2019-12-18T01:38:11.038" v="695" actId="1076"/>
          <ac:spMkLst>
            <pc:docMk/>
            <pc:sldMk cId="1437840118" sldId="414"/>
            <ac:spMk id="35" creationId="{436B80C0-4EE7-429E-B1A7-F9221738369A}"/>
          </ac:spMkLst>
        </pc:spChg>
        <pc:spChg chg="add mod">
          <ac:chgData name="Adam L Schiff" userId="3b914274-8e34-4064-b69d-a2f57e4634d1" providerId="ADAL" clId="{B0C7B9BC-57F6-422E-93D1-ACA0EA77851E}" dt="2019-12-18T01:38:15.976" v="696" actId="1076"/>
          <ac:spMkLst>
            <pc:docMk/>
            <pc:sldMk cId="1437840118" sldId="414"/>
            <ac:spMk id="36" creationId="{4D7857DA-E2E5-4C99-886A-F32D82CBD299}"/>
          </ac:spMkLst>
        </pc:spChg>
        <pc:spChg chg="add mod">
          <ac:chgData name="Adam L Schiff" userId="3b914274-8e34-4064-b69d-a2f57e4634d1" providerId="ADAL" clId="{B0C7B9BC-57F6-422E-93D1-ACA0EA77851E}" dt="2019-12-18T01:38:27.790" v="698" actId="1076"/>
          <ac:spMkLst>
            <pc:docMk/>
            <pc:sldMk cId="1437840118" sldId="414"/>
            <ac:spMk id="37" creationId="{8197634D-568E-4DE3-8F01-AFC4D91E3FCE}"/>
          </ac:spMkLst>
        </pc:spChg>
        <pc:spChg chg="add mod">
          <ac:chgData name="Adam L Schiff" userId="3b914274-8e34-4064-b69d-a2f57e4634d1" providerId="ADAL" clId="{B0C7B9BC-57F6-422E-93D1-ACA0EA77851E}" dt="2019-12-18T01:38:22.254" v="697" actId="1076"/>
          <ac:spMkLst>
            <pc:docMk/>
            <pc:sldMk cId="1437840118" sldId="414"/>
            <ac:spMk id="38" creationId="{54DEEF72-DE8B-4A7F-82BD-6FE001F314E6}"/>
          </ac:spMkLst>
        </pc:spChg>
        <pc:spChg chg="add mod">
          <ac:chgData name="Adam L Schiff" userId="3b914274-8e34-4064-b69d-a2f57e4634d1" providerId="ADAL" clId="{B0C7B9BC-57F6-422E-93D1-ACA0EA77851E}" dt="2019-12-18T01:38:33.870" v="699" actId="1076"/>
          <ac:spMkLst>
            <pc:docMk/>
            <pc:sldMk cId="1437840118" sldId="414"/>
            <ac:spMk id="39" creationId="{D06691E5-6065-47DB-B8FF-B3FF24B4B0B4}"/>
          </ac:spMkLst>
        </pc:spChg>
        <pc:spChg chg="add mod">
          <ac:chgData name="Adam L Schiff" userId="3b914274-8e34-4064-b69d-a2f57e4634d1" providerId="ADAL" clId="{B0C7B9BC-57F6-422E-93D1-ACA0EA77851E}" dt="2019-12-18T01:38:38.862" v="700" actId="1076"/>
          <ac:spMkLst>
            <pc:docMk/>
            <pc:sldMk cId="1437840118" sldId="414"/>
            <ac:spMk id="40" creationId="{571A930E-290A-4655-AB35-DC9B5AE83868}"/>
          </ac:spMkLst>
        </pc:spChg>
        <pc:spChg chg="add mod">
          <ac:chgData name="Adam L Schiff" userId="3b914274-8e34-4064-b69d-a2f57e4634d1" providerId="ADAL" clId="{B0C7B9BC-57F6-422E-93D1-ACA0EA77851E}" dt="2019-12-18T01:38:49.742" v="702" actId="1076"/>
          <ac:spMkLst>
            <pc:docMk/>
            <pc:sldMk cId="1437840118" sldId="414"/>
            <ac:spMk id="41" creationId="{00B43B3E-F88C-4680-B092-336BBBC3E9C8}"/>
          </ac:spMkLst>
        </pc:spChg>
        <pc:spChg chg="add mod">
          <ac:chgData name="Adam L Schiff" userId="3b914274-8e34-4064-b69d-a2f57e4634d1" providerId="ADAL" clId="{B0C7B9BC-57F6-422E-93D1-ACA0EA77851E}" dt="2019-12-18T01:36:42.749" v="682" actId="1076"/>
          <ac:spMkLst>
            <pc:docMk/>
            <pc:sldMk cId="1437840118" sldId="414"/>
            <ac:spMk id="42" creationId="{83B00D08-6447-43A7-BDB2-AAB8987AE604}"/>
          </ac:spMkLst>
        </pc:spChg>
        <pc:spChg chg="add mod">
          <ac:chgData name="Adam L Schiff" userId="3b914274-8e34-4064-b69d-a2f57e4634d1" providerId="ADAL" clId="{B0C7B9BC-57F6-422E-93D1-ACA0EA77851E}" dt="2019-12-18T01:39:01.470" v="704" actId="1076"/>
          <ac:spMkLst>
            <pc:docMk/>
            <pc:sldMk cId="1437840118" sldId="414"/>
            <ac:spMk id="43" creationId="{2A99B5BE-25CD-46E5-AA6B-1684ABD825A5}"/>
          </ac:spMkLst>
        </pc:spChg>
        <pc:spChg chg="del mod">
          <ac:chgData name="Adam L Schiff" userId="3b914274-8e34-4064-b69d-a2f57e4634d1" providerId="ADAL" clId="{B0C7B9BC-57F6-422E-93D1-ACA0EA77851E}" dt="2019-12-18T01:31:07.492" v="627"/>
          <ac:spMkLst>
            <pc:docMk/>
            <pc:sldMk cId="1437840118" sldId="414"/>
            <ac:spMk id="114691" creationId="{00000000-0000-0000-0000-000000000000}"/>
          </ac:spMkLst>
        </pc:spChg>
        <pc:spChg chg="del">
          <ac:chgData name="Adam L Schiff" userId="3b914274-8e34-4064-b69d-a2f57e4634d1" providerId="ADAL" clId="{B0C7B9BC-57F6-422E-93D1-ACA0EA77851E}" dt="2019-12-18T01:30:27.392" v="607" actId="478"/>
          <ac:spMkLst>
            <pc:docMk/>
            <pc:sldMk cId="1437840118" sldId="414"/>
            <ac:spMk id="114692" creationId="{00000000-0000-0000-0000-000000000000}"/>
          </ac:spMkLst>
        </pc:spChg>
        <pc:spChg chg="del">
          <ac:chgData name="Adam L Schiff" userId="3b914274-8e34-4064-b69d-a2f57e4634d1" providerId="ADAL" clId="{B0C7B9BC-57F6-422E-93D1-ACA0EA77851E}" dt="2019-12-18T01:30:28.868" v="608" actId="478"/>
          <ac:spMkLst>
            <pc:docMk/>
            <pc:sldMk cId="1437840118" sldId="414"/>
            <ac:spMk id="114693" creationId="{00000000-0000-0000-0000-000000000000}"/>
          </ac:spMkLst>
        </pc:spChg>
        <pc:spChg chg="del">
          <ac:chgData name="Adam L Schiff" userId="3b914274-8e34-4064-b69d-a2f57e4634d1" providerId="ADAL" clId="{B0C7B9BC-57F6-422E-93D1-ACA0EA77851E}" dt="2019-12-18T01:30:30.351" v="609" actId="478"/>
          <ac:spMkLst>
            <pc:docMk/>
            <pc:sldMk cId="1437840118" sldId="414"/>
            <ac:spMk id="114694" creationId="{00000000-0000-0000-0000-000000000000}"/>
          </ac:spMkLst>
        </pc:spChg>
        <pc:spChg chg="del">
          <ac:chgData name="Adam L Schiff" userId="3b914274-8e34-4064-b69d-a2f57e4634d1" providerId="ADAL" clId="{B0C7B9BC-57F6-422E-93D1-ACA0EA77851E}" dt="2019-12-18T01:30:30.720" v="610" actId="478"/>
          <ac:spMkLst>
            <pc:docMk/>
            <pc:sldMk cId="1437840118" sldId="414"/>
            <ac:spMk id="114695" creationId="{00000000-0000-0000-0000-000000000000}"/>
          </ac:spMkLst>
        </pc:spChg>
        <pc:spChg chg="del">
          <ac:chgData name="Adam L Schiff" userId="3b914274-8e34-4064-b69d-a2f57e4634d1" providerId="ADAL" clId="{B0C7B9BC-57F6-422E-93D1-ACA0EA77851E}" dt="2019-12-18T01:30:31.392" v="611" actId="478"/>
          <ac:spMkLst>
            <pc:docMk/>
            <pc:sldMk cId="1437840118" sldId="414"/>
            <ac:spMk id="114696" creationId="{00000000-0000-0000-0000-000000000000}"/>
          </ac:spMkLst>
        </pc:spChg>
        <pc:spChg chg="del">
          <ac:chgData name="Adam L Schiff" userId="3b914274-8e34-4064-b69d-a2f57e4634d1" providerId="ADAL" clId="{B0C7B9BC-57F6-422E-93D1-ACA0EA77851E}" dt="2019-12-18T01:30:32.537" v="612" actId="478"/>
          <ac:spMkLst>
            <pc:docMk/>
            <pc:sldMk cId="1437840118" sldId="414"/>
            <ac:spMk id="114697" creationId="{00000000-0000-0000-0000-000000000000}"/>
          </ac:spMkLst>
        </pc:spChg>
        <pc:spChg chg="del">
          <ac:chgData name="Adam L Schiff" userId="3b914274-8e34-4064-b69d-a2f57e4634d1" providerId="ADAL" clId="{B0C7B9BC-57F6-422E-93D1-ACA0EA77851E}" dt="2019-12-18T01:30:32.941" v="613" actId="478"/>
          <ac:spMkLst>
            <pc:docMk/>
            <pc:sldMk cId="1437840118" sldId="414"/>
            <ac:spMk id="114698" creationId="{00000000-0000-0000-0000-000000000000}"/>
          </ac:spMkLst>
        </pc:spChg>
        <pc:spChg chg="del">
          <ac:chgData name="Adam L Schiff" userId="3b914274-8e34-4064-b69d-a2f57e4634d1" providerId="ADAL" clId="{B0C7B9BC-57F6-422E-93D1-ACA0EA77851E}" dt="2019-12-18T01:30:34.465" v="614" actId="478"/>
          <ac:spMkLst>
            <pc:docMk/>
            <pc:sldMk cId="1437840118" sldId="414"/>
            <ac:spMk id="114699" creationId="{00000000-0000-0000-0000-000000000000}"/>
          </ac:spMkLst>
        </pc:spChg>
        <pc:spChg chg="del">
          <ac:chgData name="Adam L Schiff" userId="3b914274-8e34-4064-b69d-a2f57e4634d1" providerId="ADAL" clId="{B0C7B9BC-57F6-422E-93D1-ACA0EA77851E}" dt="2019-12-18T01:30:36.688" v="617" actId="478"/>
          <ac:spMkLst>
            <pc:docMk/>
            <pc:sldMk cId="1437840118" sldId="414"/>
            <ac:spMk id="114700" creationId="{00000000-0000-0000-0000-000000000000}"/>
          </ac:spMkLst>
        </pc:spChg>
        <pc:spChg chg="del">
          <ac:chgData name="Adam L Schiff" userId="3b914274-8e34-4064-b69d-a2f57e4634d1" providerId="ADAL" clId="{B0C7B9BC-57F6-422E-93D1-ACA0EA77851E}" dt="2019-12-18T01:30:36.232" v="616" actId="478"/>
          <ac:spMkLst>
            <pc:docMk/>
            <pc:sldMk cId="1437840118" sldId="414"/>
            <ac:spMk id="114701" creationId="{00000000-0000-0000-0000-000000000000}"/>
          </ac:spMkLst>
        </pc:spChg>
        <pc:spChg chg="del">
          <ac:chgData name="Adam L Schiff" userId="3b914274-8e34-4064-b69d-a2f57e4634d1" providerId="ADAL" clId="{B0C7B9BC-57F6-422E-93D1-ACA0EA77851E}" dt="2019-12-18T01:30:34.813" v="615" actId="478"/>
          <ac:spMkLst>
            <pc:docMk/>
            <pc:sldMk cId="1437840118" sldId="414"/>
            <ac:spMk id="114702" creationId="{00000000-0000-0000-0000-000000000000}"/>
          </ac:spMkLst>
        </pc:spChg>
        <pc:spChg chg="del">
          <ac:chgData name="Adam L Schiff" userId="3b914274-8e34-4064-b69d-a2f57e4634d1" providerId="ADAL" clId="{B0C7B9BC-57F6-422E-93D1-ACA0EA77851E}" dt="2019-12-18T01:30:39.550" v="620" actId="478"/>
          <ac:spMkLst>
            <pc:docMk/>
            <pc:sldMk cId="1437840118" sldId="414"/>
            <ac:spMk id="114703" creationId="{00000000-0000-0000-0000-000000000000}"/>
          </ac:spMkLst>
        </pc:spChg>
        <pc:spChg chg="del">
          <ac:chgData name="Adam L Schiff" userId="3b914274-8e34-4064-b69d-a2f57e4634d1" providerId="ADAL" clId="{B0C7B9BC-57F6-422E-93D1-ACA0EA77851E}" dt="2019-12-18T01:30:38.002" v="618" actId="478"/>
          <ac:spMkLst>
            <pc:docMk/>
            <pc:sldMk cId="1437840118" sldId="414"/>
            <ac:spMk id="114704" creationId="{00000000-0000-0000-0000-000000000000}"/>
          </ac:spMkLst>
        </pc:spChg>
        <pc:spChg chg="del">
          <ac:chgData name="Adam L Schiff" userId="3b914274-8e34-4064-b69d-a2f57e4634d1" providerId="ADAL" clId="{B0C7B9BC-57F6-422E-93D1-ACA0EA77851E}" dt="2019-12-18T01:30:43.243" v="623" actId="478"/>
          <ac:spMkLst>
            <pc:docMk/>
            <pc:sldMk cId="1437840118" sldId="414"/>
            <ac:spMk id="114705" creationId="{00000000-0000-0000-0000-000000000000}"/>
          </ac:spMkLst>
        </pc:spChg>
        <pc:spChg chg="del">
          <ac:chgData name="Adam L Schiff" userId="3b914274-8e34-4064-b69d-a2f57e4634d1" providerId="ADAL" clId="{B0C7B9BC-57F6-422E-93D1-ACA0EA77851E}" dt="2019-12-18T01:30:40.311" v="621" actId="478"/>
          <ac:spMkLst>
            <pc:docMk/>
            <pc:sldMk cId="1437840118" sldId="414"/>
            <ac:spMk id="114706" creationId="{00000000-0000-0000-0000-000000000000}"/>
          </ac:spMkLst>
        </pc:spChg>
        <pc:spChg chg="del">
          <ac:chgData name="Adam L Schiff" userId="3b914274-8e34-4064-b69d-a2f57e4634d1" providerId="ADAL" clId="{B0C7B9BC-57F6-422E-93D1-ACA0EA77851E}" dt="2019-12-18T01:30:41.698" v="622" actId="478"/>
          <ac:spMkLst>
            <pc:docMk/>
            <pc:sldMk cId="1437840118" sldId="414"/>
            <ac:spMk id="114707" creationId="{00000000-0000-0000-0000-000000000000}"/>
          </ac:spMkLst>
        </pc:spChg>
        <pc:picChg chg="add mod">
          <ac:chgData name="Adam L Schiff" userId="3b914274-8e34-4064-b69d-a2f57e4634d1" providerId="ADAL" clId="{B0C7B9BC-57F6-422E-93D1-ACA0EA77851E}" dt="2019-12-18T01:50:46.218" v="778" actId="1076"/>
          <ac:picMkLst>
            <pc:docMk/>
            <pc:sldMk cId="1437840118" sldId="414"/>
            <ac:picMk id="2" creationId="{DE199AD0-2A62-4790-A1F7-D4A493400AFC}"/>
          </ac:picMkLst>
        </pc:picChg>
        <pc:picChg chg="del">
          <ac:chgData name="Adam L Schiff" userId="3b914274-8e34-4064-b69d-a2f57e4634d1" providerId="ADAL" clId="{B0C7B9BC-57F6-422E-93D1-ACA0EA77851E}" dt="2019-12-18T01:30:24.925" v="606" actId="478"/>
          <ac:picMkLst>
            <pc:docMk/>
            <pc:sldMk cId="1437840118" sldId="414"/>
            <ac:picMk id="3" creationId="{00000000-0000-0000-0000-000000000000}"/>
          </ac:picMkLst>
        </pc:picChg>
      </pc:sldChg>
      <pc:sldChg chg="addSp delSp modSp add del modNotesTx">
        <pc:chgData name="Adam L Schiff" userId="3b914274-8e34-4064-b69d-a2f57e4634d1" providerId="ADAL" clId="{B0C7B9BC-57F6-422E-93D1-ACA0EA77851E}" dt="2019-12-18T02:13:43.466" v="1124" actId="2696"/>
        <pc:sldMkLst>
          <pc:docMk/>
          <pc:sldMk cId="1557738393" sldId="415"/>
        </pc:sldMkLst>
        <pc:spChg chg="add mod">
          <ac:chgData name="Adam L Schiff" userId="3b914274-8e34-4064-b69d-a2f57e4634d1" providerId="ADAL" clId="{B0C7B9BC-57F6-422E-93D1-ACA0EA77851E}" dt="2019-12-18T01:51:37.922" v="786" actId="1076"/>
          <ac:spMkLst>
            <pc:docMk/>
            <pc:sldMk cId="1557738393" sldId="415"/>
            <ac:spMk id="5" creationId="{6BEB0424-E0BA-4A6E-B940-5921CAF2108A}"/>
          </ac:spMkLst>
        </pc:spChg>
        <pc:spChg chg="add del mod">
          <ac:chgData name="Adam L Schiff" userId="3b914274-8e34-4064-b69d-a2f57e4634d1" providerId="ADAL" clId="{B0C7B9BC-57F6-422E-93D1-ACA0EA77851E}" dt="2019-12-18T02:07:48.788" v="1057"/>
          <ac:spMkLst>
            <pc:docMk/>
            <pc:sldMk cId="1557738393" sldId="415"/>
            <ac:spMk id="6" creationId="{9C9B80C2-CA57-4DBC-B5DD-EC5B780EC9EB}"/>
          </ac:spMkLst>
        </pc:spChg>
        <pc:spChg chg="add mod">
          <ac:chgData name="Adam L Schiff" userId="3b914274-8e34-4064-b69d-a2f57e4634d1" providerId="ADAL" clId="{B0C7B9BC-57F6-422E-93D1-ACA0EA77851E}" dt="2019-12-18T01:52:10.418" v="791" actId="1076"/>
          <ac:spMkLst>
            <pc:docMk/>
            <pc:sldMk cId="1557738393" sldId="415"/>
            <ac:spMk id="7" creationId="{667E21A7-2062-465D-980A-218F0CFFC73E}"/>
          </ac:spMkLst>
        </pc:spChg>
        <pc:spChg chg="add mod">
          <ac:chgData name="Adam L Schiff" userId="3b914274-8e34-4064-b69d-a2f57e4634d1" providerId="ADAL" clId="{B0C7B9BC-57F6-422E-93D1-ACA0EA77851E}" dt="2019-12-18T01:52:21.027" v="792" actId="1076"/>
          <ac:spMkLst>
            <pc:docMk/>
            <pc:sldMk cId="1557738393" sldId="415"/>
            <ac:spMk id="8" creationId="{3E6B80D2-D2C8-42DB-A0FD-3F0F49F1AE65}"/>
          </ac:spMkLst>
        </pc:spChg>
        <pc:spChg chg="add mod">
          <ac:chgData name="Adam L Schiff" userId="3b914274-8e34-4064-b69d-a2f57e4634d1" providerId="ADAL" clId="{B0C7B9BC-57F6-422E-93D1-ACA0EA77851E}" dt="2019-12-18T01:48:34.146" v="744" actId="1076"/>
          <ac:spMkLst>
            <pc:docMk/>
            <pc:sldMk cId="1557738393" sldId="415"/>
            <ac:spMk id="9" creationId="{3021C3CA-B54A-4058-A3B7-36AF6407911E}"/>
          </ac:spMkLst>
        </pc:spChg>
        <pc:spChg chg="add mod">
          <ac:chgData name="Adam L Schiff" userId="3b914274-8e34-4064-b69d-a2f57e4634d1" providerId="ADAL" clId="{B0C7B9BC-57F6-422E-93D1-ACA0EA77851E}" dt="2019-12-18T01:52:33.251" v="794" actId="1076"/>
          <ac:spMkLst>
            <pc:docMk/>
            <pc:sldMk cId="1557738393" sldId="415"/>
            <ac:spMk id="10" creationId="{F0372E50-A380-48CC-916E-C9E1C6C8BAF9}"/>
          </ac:spMkLst>
        </pc:spChg>
        <pc:spChg chg="add mod">
          <ac:chgData name="Adam L Schiff" userId="3b914274-8e34-4064-b69d-a2f57e4634d1" providerId="ADAL" clId="{B0C7B9BC-57F6-422E-93D1-ACA0EA77851E}" dt="2019-12-18T01:52:42.035" v="795" actId="1076"/>
          <ac:spMkLst>
            <pc:docMk/>
            <pc:sldMk cId="1557738393" sldId="415"/>
            <ac:spMk id="11" creationId="{F473BFBC-56AB-48EB-A029-EEBE655514DF}"/>
          </ac:spMkLst>
        </pc:spChg>
        <pc:spChg chg="add mod">
          <ac:chgData name="Adam L Schiff" userId="3b914274-8e34-4064-b69d-a2f57e4634d1" providerId="ADAL" clId="{B0C7B9BC-57F6-422E-93D1-ACA0EA77851E}" dt="2019-12-18T01:48:46.554" v="750" actId="1076"/>
          <ac:spMkLst>
            <pc:docMk/>
            <pc:sldMk cId="1557738393" sldId="415"/>
            <ac:spMk id="12" creationId="{D8D72953-4FFC-484C-9FB6-B0C08D85533C}"/>
          </ac:spMkLst>
        </pc:spChg>
        <pc:spChg chg="add mod">
          <ac:chgData name="Adam L Schiff" userId="3b914274-8e34-4064-b69d-a2f57e4634d1" providerId="ADAL" clId="{B0C7B9BC-57F6-422E-93D1-ACA0EA77851E}" dt="2019-12-18T01:52:48.755" v="796" actId="1076"/>
          <ac:spMkLst>
            <pc:docMk/>
            <pc:sldMk cId="1557738393" sldId="415"/>
            <ac:spMk id="13" creationId="{9001BB61-93C7-414B-9F49-8103225E1E1D}"/>
          </ac:spMkLst>
        </pc:spChg>
        <pc:spChg chg="add mod">
          <ac:chgData name="Adam L Schiff" userId="3b914274-8e34-4064-b69d-a2f57e4634d1" providerId="ADAL" clId="{B0C7B9BC-57F6-422E-93D1-ACA0EA77851E}" dt="2019-12-18T01:52:59.395" v="797" actId="1076"/>
          <ac:spMkLst>
            <pc:docMk/>
            <pc:sldMk cId="1557738393" sldId="415"/>
            <ac:spMk id="14" creationId="{63FB21AB-E738-41C1-BA53-95833CE10539}"/>
          </ac:spMkLst>
        </pc:spChg>
        <pc:spChg chg="add mod">
          <ac:chgData name="Adam L Schiff" userId="3b914274-8e34-4064-b69d-a2f57e4634d1" providerId="ADAL" clId="{B0C7B9BC-57F6-422E-93D1-ACA0EA77851E}" dt="2019-12-18T01:53:05.011" v="798" actId="1076"/>
          <ac:spMkLst>
            <pc:docMk/>
            <pc:sldMk cId="1557738393" sldId="415"/>
            <ac:spMk id="15" creationId="{EF73243A-BD46-4DEE-87A5-E027D4995A20}"/>
          </ac:spMkLst>
        </pc:spChg>
        <pc:spChg chg="add mod">
          <ac:chgData name="Adam L Schiff" userId="3b914274-8e34-4064-b69d-a2f57e4634d1" providerId="ADAL" clId="{B0C7B9BC-57F6-422E-93D1-ACA0EA77851E}" dt="2019-12-18T01:53:14.211" v="799" actId="1076"/>
          <ac:spMkLst>
            <pc:docMk/>
            <pc:sldMk cId="1557738393" sldId="415"/>
            <ac:spMk id="16" creationId="{7C30A7CB-683F-407B-9C9A-3F8B6A1EDB5C}"/>
          </ac:spMkLst>
        </pc:spChg>
        <pc:spChg chg="add mod">
          <ac:chgData name="Adam L Schiff" userId="3b914274-8e34-4064-b69d-a2f57e4634d1" providerId="ADAL" clId="{B0C7B9BC-57F6-422E-93D1-ACA0EA77851E}" dt="2019-12-18T01:49:30.241" v="760" actId="1076"/>
          <ac:spMkLst>
            <pc:docMk/>
            <pc:sldMk cId="1557738393" sldId="415"/>
            <ac:spMk id="17" creationId="{64BBD021-BA80-42BE-9A91-632B2414BA59}"/>
          </ac:spMkLst>
        </pc:spChg>
        <pc:spChg chg="add mod">
          <ac:chgData name="Adam L Schiff" userId="3b914274-8e34-4064-b69d-a2f57e4634d1" providerId="ADAL" clId="{B0C7B9BC-57F6-422E-93D1-ACA0EA77851E}" dt="2019-12-18T01:53:24.211" v="801" actId="1076"/>
          <ac:spMkLst>
            <pc:docMk/>
            <pc:sldMk cId="1557738393" sldId="415"/>
            <ac:spMk id="18" creationId="{5E51A651-516F-4588-8440-91903590850D}"/>
          </ac:spMkLst>
        </pc:spChg>
        <pc:spChg chg="add mod">
          <ac:chgData name="Adam L Schiff" userId="3b914274-8e34-4064-b69d-a2f57e4634d1" providerId="ADAL" clId="{B0C7B9BC-57F6-422E-93D1-ACA0EA77851E}" dt="2019-12-18T01:53:32.546" v="803" actId="1076"/>
          <ac:spMkLst>
            <pc:docMk/>
            <pc:sldMk cId="1557738393" sldId="415"/>
            <ac:spMk id="19" creationId="{742702B2-DEB3-4CE2-9707-ACE30E6A8137}"/>
          </ac:spMkLst>
        </pc:spChg>
        <pc:spChg chg="add mod">
          <ac:chgData name="Adam L Schiff" userId="3b914274-8e34-4064-b69d-a2f57e4634d1" providerId="ADAL" clId="{B0C7B9BC-57F6-422E-93D1-ACA0EA77851E}" dt="2019-12-18T01:53:37.987" v="804" actId="1076"/>
          <ac:spMkLst>
            <pc:docMk/>
            <pc:sldMk cId="1557738393" sldId="415"/>
            <ac:spMk id="20" creationId="{7BD8AA40-60B7-4D92-9743-E5307683FEC0}"/>
          </ac:spMkLst>
        </pc:spChg>
        <pc:spChg chg="add mod">
          <ac:chgData name="Adam L Schiff" userId="3b914274-8e34-4064-b69d-a2f57e4634d1" providerId="ADAL" clId="{B0C7B9BC-57F6-422E-93D1-ACA0EA77851E}" dt="2019-12-18T01:49:54.138" v="768" actId="1076"/>
          <ac:spMkLst>
            <pc:docMk/>
            <pc:sldMk cId="1557738393" sldId="415"/>
            <ac:spMk id="21" creationId="{35E8CA71-03FE-436C-92DC-3CC196F2F3FB}"/>
          </ac:spMkLst>
        </pc:spChg>
        <pc:spChg chg="add mod">
          <ac:chgData name="Adam L Schiff" userId="3b914274-8e34-4064-b69d-a2f57e4634d1" providerId="ADAL" clId="{B0C7B9BC-57F6-422E-93D1-ACA0EA77851E}" dt="2019-12-18T01:53:48.419" v="806" actId="1076"/>
          <ac:spMkLst>
            <pc:docMk/>
            <pc:sldMk cId="1557738393" sldId="415"/>
            <ac:spMk id="22" creationId="{B0D8BCA1-4218-43A2-9BB7-CC2772C06D35}"/>
          </ac:spMkLst>
        </pc:spChg>
        <pc:spChg chg="add mod">
          <ac:chgData name="Adam L Schiff" userId="3b914274-8e34-4064-b69d-a2f57e4634d1" providerId="ADAL" clId="{B0C7B9BC-57F6-422E-93D1-ACA0EA77851E}" dt="2019-12-18T01:53:56.067" v="807" actId="1076"/>
          <ac:spMkLst>
            <pc:docMk/>
            <pc:sldMk cId="1557738393" sldId="415"/>
            <ac:spMk id="23" creationId="{9570E188-99C6-48CF-A372-D56C16DA2C18}"/>
          </ac:spMkLst>
        </pc:spChg>
        <pc:spChg chg="add mod">
          <ac:chgData name="Adam L Schiff" userId="3b914274-8e34-4064-b69d-a2f57e4634d1" providerId="ADAL" clId="{B0C7B9BC-57F6-422E-93D1-ACA0EA77851E}" dt="2019-12-18T01:54:02.050" v="808" actId="1076"/>
          <ac:spMkLst>
            <pc:docMk/>
            <pc:sldMk cId="1557738393" sldId="415"/>
            <ac:spMk id="24" creationId="{CBE1EB02-A09B-4924-B6FD-6E6EA57F2733}"/>
          </ac:spMkLst>
        </pc:spChg>
        <pc:spChg chg="add mod">
          <ac:chgData name="Adam L Schiff" userId="3b914274-8e34-4064-b69d-a2f57e4634d1" providerId="ADAL" clId="{B0C7B9BC-57F6-422E-93D1-ACA0EA77851E}" dt="2019-12-18T01:54:14.963" v="810" actId="1076"/>
          <ac:spMkLst>
            <pc:docMk/>
            <pc:sldMk cId="1557738393" sldId="415"/>
            <ac:spMk id="25" creationId="{8D56A1B3-E2B2-4F30-AEBD-1BE24D5DA39E}"/>
          </ac:spMkLst>
        </pc:spChg>
        <pc:spChg chg="add del mod">
          <ac:chgData name="Adam L Schiff" userId="3b914274-8e34-4064-b69d-a2f57e4634d1" providerId="ADAL" clId="{B0C7B9BC-57F6-422E-93D1-ACA0EA77851E}" dt="2019-12-18T02:07:06.245" v="1051"/>
          <ac:spMkLst>
            <pc:docMk/>
            <pc:sldMk cId="1557738393" sldId="415"/>
            <ac:spMk id="26" creationId="{47D765F6-DA49-4F36-9F81-3C0048B84815}"/>
          </ac:spMkLst>
        </pc:spChg>
        <pc:picChg chg="add del">
          <ac:chgData name="Adam L Schiff" userId="3b914274-8e34-4064-b69d-a2f57e4634d1" providerId="ADAL" clId="{B0C7B9BC-57F6-422E-93D1-ACA0EA77851E}" dt="2019-12-18T01:44:54.035" v="729" actId="478"/>
          <ac:picMkLst>
            <pc:docMk/>
            <pc:sldMk cId="1557738393" sldId="415"/>
            <ac:picMk id="3" creationId="{6E9EABAD-17B3-4A29-BCA0-DD5DAA6B9475}"/>
          </ac:picMkLst>
        </pc:picChg>
        <pc:picChg chg="add mod">
          <ac:chgData name="Adam L Schiff" userId="3b914274-8e34-4064-b69d-a2f57e4634d1" providerId="ADAL" clId="{B0C7B9BC-57F6-422E-93D1-ACA0EA77851E}" dt="2019-12-18T01:47:15.859" v="734" actId="692"/>
          <ac:picMkLst>
            <pc:docMk/>
            <pc:sldMk cId="1557738393" sldId="415"/>
            <ac:picMk id="4" creationId="{739EBA45-792A-4C8D-A089-42290551F494}"/>
          </ac:picMkLst>
        </pc:picChg>
      </pc:sldChg>
      <pc:sldChg chg="addSp delSp modSp add">
        <pc:chgData name="Adam L Schiff" userId="3b914274-8e34-4064-b69d-a2f57e4634d1" providerId="ADAL" clId="{B0C7B9BC-57F6-422E-93D1-ACA0EA77851E}" dt="2019-12-18T02:13:23.462" v="1123" actId="1076"/>
        <pc:sldMkLst>
          <pc:docMk/>
          <pc:sldMk cId="2343810305" sldId="416"/>
        </pc:sldMkLst>
        <pc:spChg chg="del">
          <ac:chgData name="Adam L Schiff" userId="3b914274-8e34-4064-b69d-a2f57e4634d1" providerId="ADAL" clId="{B0C7B9BC-57F6-422E-93D1-ACA0EA77851E}" dt="2019-12-18T02:03:47.316" v="1014" actId="478"/>
          <ac:spMkLst>
            <pc:docMk/>
            <pc:sldMk cId="2343810305" sldId="416"/>
            <ac:spMk id="5" creationId="{6BEB0424-E0BA-4A6E-B940-5921CAF2108A}"/>
          </ac:spMkLst>
        </pc:spChg>
        <pc:spChg chg="del">
          <ac:chgData name="Adam L Schiff" userId="3b914274-8e34-4064-b69d-a2f57e4634d1" providerId="ADAL" clId="{B0C7B9BC-57F6-422E-93D1-ACA0EA77851E}" dt="2019-12-18T02:03:48.705" v="1015" actId="478"/>
          <ac:spMkLst>
            <pc:docMk/>
            <pc:sldMk cId="2343810305" sldId="416"/>
            <ac:spMk id="6" creationId="{9C9B80C2-CA57-4DBC-B5DD-EC5B780EC9EB}"/>
          </ac:spMkLst>
        </pc:spChg>
        <pc:spChg chg="del">
          <ac:chgData name="Adam L Schiff" userId="3b914274-8e34-4064-b69d-a2f57e4634d1" providerId="ADAL" clId="{B0C7B9BC-57F6-422E-93D1-ACA0EA77851E}" dt="2019-12-18T02:03:48.933" v="1016" actId="478"/>
          <ac:spMkLst>
            <pc:docMk/>
            <pc:sldMk cId="2343810305" sldId="416"/>
            <ac:spMk id="7" creationId="{667E21A7-2062-465D-980A-218F0CFFC73E}"/>
          </ac:spMkLst>
        </pc:spChg>
        <pc:spChg chg="del">
          <ac:chgData name="Adam L Schiff" userId="3b914274-8e34-4064-b69d-a2f57e4634d1" providerId="ADAL" clId="{B0C7B9BC-57F6-422E-93D1-ACA0EA77851E}" dt="2019-12-18T02:03:50.177" v="1017" actId="478"/>
          <ac:spMkLst>
            <pc:docMk/>
            <pc:sldMk cId="2343810305" sldId="416"/>
            <ac:spMk id="8" creationId="{3E6B80D2-D2C8-42DB-A0FD-3F0F49F1AE65}"/>
          </ac:spMkLst>
        </pc:spChg>
        <pc:spChg chg="del">
          <ac:chgData name="Adam L Schiff" userId="3b914274-8e34-4064-b69d-a2f57e4634d1" providerId="ADAL" clId="{B0C7B9BC-57F6-422E-93D1-ACA0EA77851E}" dt="2019-12-18T02:03:50.372" v="1018" actId="478"/>
          <ac:spMkLst>
            <pc:docMk/>
            <pc:sldMk cId="2343810305" sldId="416"/>
            <ac:spMk id="9" creationId="{3021C3CA-B54A-4058-A3B7-36AF6407911E}"/>
          </ac:spMkLst>
        </pc:spChg>
        <pc:spChg chg="del">
          <ac:chgData name="Adam L Schiff" userId="3b914274-8e34-4064-b69d-a2f57e4634d1" providerId="ADAL" clId="{B0C7B9BC-57F6-422E-93D1-ACA0EA77851E}" dt="2019-12-18T02:03:51.029" v="1019" actId="478"/>
          <ac:spMkLst>
            <pc:docMk/>
            <pc:sldMk cId="2343810305" sldId="416"/>
            <ac:spMk id="10" creationId="{F0372E50-A380-48CC-916E-C9E1C6C8BAF9}"/>
          </ac:spMkLst>
        </pc:spChg>
        <pc:spChg chg="del">
          <ac:chgData name="Adam L Schiff" userId="3b914274-8e34-4064-b69d-a2f57e4634d1" providerId="ADAL" clId="{B0C7B9BC-57F6-422E-93D1-ACA0EA77851E}" dt="2019-12-18T02:03:52.027" v="1020" actId="478"/>
          <ac:spMkLst>
            <pc:docMk/>
            <pc:sldMk cId="2343810305" sldId="416"/>
            <ac:spMk id="11" creationId="{F473BFBC-56AB-48EB-A029-EEBE655514DF}"/>
          </ac:spMkLst>
        </pc:spChg>
        <pc:spChg chg="del">
          <ac:chgData name="Adam L Schiff" userId="3b914274-8e34-4064-b69d-a2f57e4634d1" providerId="ADAL" clId="{B0C7B9BC-57F6-422E-93D1-ACA0EA77851E}" dt="2019-12-18T02:03:52.782" v="1021" actId="478"/>
          <ac:spMkLst>
            <pc:docMk/>
            <pc:sldMk cId="2343810305" sldId="416"/>
            <ac:spMk id="12" creationId="{D8D72953-4FFC-484C-9FB6-B0C08D85533C}"/>
          </ac:spMkLst>
        </pc:spChg>
        <pc:spChg chg="del">
          <ac:chgData name="Adam L Schiff" userId="3b914274-8e34-4064-b69d-a2f57e4634d1" providerId="ADAL" clId="{B0C7B9BC-57F6-422E-93D1-ACA0EA77851E}" dt="2019-12-18T02:03:53.535" v="1022" actId="478"/>
          <ac:spMkLst>
            <pc:docMk/>
            <pc:sldMk cId="2343810305" sldId="416"/>
            <ac:spMk id="13" creationId="{9001BB61-93C7-414B-9F49-8103225E1E1D}"/>
          </ac:spMkLst>
        </pc:spChg>
        <pc:spChg chg="del">
          <ac:chgData name="Adam L Schiff" userId="3b914274-8e34-4064-b69d-a2f57e4634d1" providerId="ADAL" clId="{B0C7B9BC-57F6-422E-93D1-ACA0EA77851E}" dt="2019-12-18T02:03:54.310" v="1023" actId="478"/>
          <ac:spMkLst>
            <pc:docMk/>
            <pc:sldMk cId="2343810305" sldId="416"/>
            <ac:spMk id="14" creationId="{63FB21AB-E738-41C1-BA53-95833CE10539}"/>
          </ac:spMkLst>
        </pc:spChg>
        <pc:spChg chg="del">
          <ac:chgData name="Adam L Schiff" userId="3b914274-8e34-4064-b69d-a2f57e4634d1" providerId="ADAL" clId="{B0C7B9BC-57F6-422E-93D1-ACA0EA77851E}" dt="2019-12-18T02:03:55.074" v="1024" actId="478"/>
          <ac:spMkLst>
            <pc:docMk/>
            <pc:sldMk cId="2343810305" sldId="416"/>
            <ac:spMk id="15" creationId="{EF73243A-BD46-4DEE-87A5-E027D4995A20}"/>
          </ac:spMkLst>
        </pc:spChg>
        <pc:spChg chg="del">
          <ac:chgData name="Adam L Schiff" userId="3b914274-8e34-4064-b69d-a2f57e4634d1" providerId="ADAL" clId="{B0C7B9BC-57F6-422E-93D1-ACA0EA77851E}" dt="2019-12-18T02:03:55.814" v="1025" actId="478"/>
          <ac:spMkLst>
            <pc:docMk/>
            <pc:sldMk cId="2343810305" sldId="416"/>
            <ac:spMk id="16" creationId="{7C30A7CB-683F-407B-9C9A-3F8B6A1EDB5C}"/>
          </ac:spMkLst>
        </pc:spChg>
        <pc:spChg chg="del">
          <ac:chgData name="Adam L Schiff" userId="3b914274-8e34-4064-b69d-a2f57e4634d1" providerId="ADAL" clId="{B0C7B9BC-57F6-422E-93D1-ACA0EA77851E}" dt="2019-12-18T02:03:56.872" v="1026" actId="478"/>
          <ac:spMkLst>
            <pc:docMk/>
            <pc:sldMk cId="2343810305" sldId="416"/>
            <ac:spMk id="17" creationId="{64BBD021-BA80-42BE-9A91-632B2414BA59}"/>
          </ac:spMkLst>
        </pc:spChg>
        <pc:spChg chg="del">
          <ac:chgData name="Adam L Schiff" userId="3b914274-8e34-4064-b69d-a2f57e4634d1" providerId="ADAL" clId="{B0C7B9BC-57F6-422E-93D1-ACA0EA77851E}" dt="2019-12-18T02:03:57.093" v="1027" actId="478"/>
          <ac:spMkLst>
            <pc:docMk/>
            <pc:sldMk cId="2343810305" sldId="416"/>
            <ac:spMk id="18" creationId="{5E51A651-516F-4588-8440-91903590850D}"/>
          </ac:spMkLst>
        </pc:spChg>
        <pc:spChg chg="del">
          <ac:chgData name="Adam L Schiff" userId="3b914274-8e34-4064-b69d-a2f57e4634d1" providerId="ADAL" clId="{B0C7B9BC-57F6-422E-93D1-ACA0EA77851E}" dt="2019-12-18T02:03:58.389" v="1028" actId="478"/>
          <ac:spMkLst>
            <pc:docMk/>
            <pc:sldMk cId="2343810305" sldId="416"/>
            <ac:spMk id="19" creationId="{742702B2-DEB3-4CE2-9707-ACE30E6A8137}"/>
          </ac:spMkLst>
        </pc:spChg>
        <pc:spChg chg="del">
          <ac:chgData name="Adam L Schiff" userId="3b914274-8e34-4064-b69d-a2f57e4634d1" providerId="ADAL" clId="{B0C7B9BC-57F6-422E-93D1-ACA0EA77851E}" dt="2019-12-18T02:03:58.821" v="1029" actId="478"/>
          <ac:spMkLst>
            <pc:docMk/>
            <pc:sldMk cId="2343810305" sldId="416"/>
            <ac:spMk id="20" creationId="{7BD8AA40-60B7-4D92-9743-E5307683FEC0}"/>
          </ac:spMkLst>
        </pc:spChg>
        <pc:spChg chg="del">
          <ac:chgData name="Adam L Schiff" userId="3b914274-8e34-4064-b69d-a2f57e4634d1" providerId="ADAL" clId="{B0C7B9BC-57F6-422E-93D1-ACA0EA77851E}" dt="2019-12-18T02:03:59.468" v="1030" actId="478"/>
          <ac:spMkLst>
            <pc:docMk/>
            <pc:sldMk cId="2343810305" sldId="416"/>
            <ac:spMk id="21" creationId="{35E8CA71-03FE-436C-92DC-3CC196F2F3FB}"/>
          </ac:spMkLst>
        </pc:spChg>
        <pc:spChg chg="del">
          <ac:chgData name="Adam L Schiff" userId="3b914274-8e34-4064-b69d-a2f57e4634d1" providerId="ADAL" clId="{B0C7B9BC-57F6-422E-93D1-ACA0EA77851E}" dt="2019-12-18T02:04:01.251" v="1032" actId="478"/>
          <ac:spMkLst>
            <pc:docMk/>
            <pc:sldMk cId="2343810305" sldId="416"/>
            <ac:spMk id="22" creationId="{B0D8BCA1-4218-43A2-9BB7-CC2772C06D35}"/>
          </ac:spMkLst>
        </pc:spChg>
        <pc:spChg chg="del">
          <ac:chgData name="Adam L Schiff" userId="3b914274-8e34-4064-b69d-a2f57e4634d1" providerId="ADAL" clId="{B0C7B9BC-57F6-422E-93D1-ACA0EA77851E}" dt="2019-12-18T02:04:00.483" v="1031" actId="478"/>
          <ac:spMkLst>
            <pc:docMk/>
            <pc:sldMk cId="2343810305" sldId="416"/>
            <ac:spMk id="23" creationId="{9570E188-99C6-48CF-A372-D56C16DA2C18}"/>
          </ac:spMkLst>
        </pc:spChg>
        <pc:spChg chg="del">
          <ac:chgData name="Adam L Schiff" userId="3b914274-8e34-4064-b69d-a2f57e4634d1" providerId="ADAL" clId="{B0C7B9BC-57F6-422E-93D1-ACA0EA77851E}" dt="2019-12-18T02:04:02.653" v="1033" actId="478"/>
          <ac:spMkLst>
            <pc:docMk/>
            <pc:sldMk cId="2343810305" sldId="416"/>
            <ac:spMk id="24" creationId="{CBE1EB02-A09B-4924-B6FD-6E6EA57F2733}"/>
          </ac:spMkLst>
        </pc:spChg>
        <pc:spChg chg="del">
          <ac:chgData name="Adam L Schiff" userId="3b914274-8e34-4064-b69d-a2f57e4634d1" providerId="ADAL" clId="{B0C7B9BC-57F6-422E-93D1-ACA0EA77851E}" dt="2019-12-18T02:04:04.121" v="1034" actId="478"/>
          <ac:spMkLst>
            <pc:docMk/>
            <pc:sldMk cId="2343810305" sldId="416"/>
            <ac:spMk id="25" creationId="{8D56A1B3-E2B2-4F30-AEBD-1BE24D5DA39E}"/>
          </ac:spMkLst>
        </pc:spChg>
        <pc:spChg chg="del">
          <ac:chgData name="Adam L Schiff" userId="3b914274-8e34-4064-b69d-a2f57e4634d1" providerId="ADAL" clId="{B0C7B9BC-57F6-422E-93D1-ACA0EA77851E}" dt="2019-12-18T02:04:06.260" v="1035" actId="478"/>
          <ac:spMkLst>
            <pc:docMk/>
            <pc:sldMk cId="2343810305" sldId="416"/>
            <ac:spMk id="26" creationId="{47D765F6-DA49-4F36-9F81-3C0048B84815}"/>
          </ac:spMkLst>
        </pc:spChg>
        <pc:spChg chg="add mod">
          <ac:chgData name="Adam L Schiff" userId="3b914274-8e34-4064-b69d-a2f57e4634d1" providerId="ADAL" clId="{B0C7B9BC-57F6-422E-93D1-ACA0EA77851E}" dt="2019-12-18T02:07:14.141" v="1053" actId="1076"/>
          <ac:spMkLst>
            <pc:docMk/>
            <pc:sldMk cId="2343810305" sldId="416"/>
            <ac:spMk id="28" creationId="{815FEB05-C93A-4617-B6E2-BCCCA914879F}"/>
          </ac:spMkLst>
        </pc:spChg>
        <pc:spChg chg="add mod">
          <ac:chgData name="Adam L Schiff" userId="3b914274-8e34-4064-b69d-a2f57e4634d1" providerId="ADAL" clId="{B0C7B9BC-57F6-422E-93D1-ACA0EA77851E}" dt="2019-12-18T02:07:40.869" v="1056" actId="1076"/>
          <ac:spMkLst>
            <pc:docMk/>
            <pc:sldMk cId="2343810305" sldId="416"/>
            <ac:spMk id="29" creationId="{C46D682B-2A91-4EFB-9A1B-C4AD1A9427AD}"/>
          </ac:spMkLst>
        </pc:spChg>
        <pc:spChg chg="add mod">
          <ac:chgData name="Adam L Schiff" userId="3b914274-8e34-4064-b69d-a2f57e4634d1" providerId="ADAL" clId="{B0C7B9BC-57F6-422E-93D1-ACA0EA77851E}" dt="2019-12-18T02:07:55.380" v="1059" actId="1076"/>
          <ac:spMkLst>
            <pc:docMk/>
            <pc:sldMk cId="2343810305" sldId="416"/>
            <ac:spMk id="30" creationId="{536A8844-EF37-42E6-AF44-10C6B7C5ADB6}"/>
          </ac:spMkLst>
        </pc:spChg>
        <pc:spChg chg="add mod">
          <ac:chgData name="Adam L Schiff" userId="3b914274-8e34-4064-b69d-a2f57e4634d1" providerId="ADAL" clId="{B0C7B9BC-57F6-422E-93D1-ACA0EA77851E}" dt="2019-12-18T02:09:36.037" v="1100" actId="1076"/>
          <ac:spMkLst>
            <pc:docMk/>
            <pc:sldMk cId="2343810305" sldId="416"/>
            <ac:spMk id="31" creationId="{7CFA3252-8BB7-4ADC-86B1-8508AC3A5B09}"/>
          </ac:spMkLst>
        </pc:spChg>
        <pc:spChg chg="add mod">
          <ac:chgData name="Adam L Schiff" userId="3b914274-8e34-4064-b69d-a2f57e4634d1" providerId="ADAL" clId="{B0C7B9BC-57F6-422E-93D1-ACA0EA77851E}" dt="2019-12-18T02:09:44.374" v="1102" actId="1076"/>
          <ac:spMkLst>
            <pc:docMk/>
            <pc:sldMk cId="2343810305" sldId="416"/>
            <ac:spMk id="32" creationId="{2E748989-4FC2-4BB8-851A-C48AEC816531}"/>
          </ac:spMkLst>
        </pc:spChg>
        <pc:spChg chg="add mod">
          <ac:chgData name="Adam L Schiff" userId="3b914274-8e34-4064-b69d-a2f57e4634d1" providerId="ADAL" clId="{B0C7B9BC-57F6-422E-93D1-ACA0EA77851E}" dt="2019-12-18T02:09:50.101" v="1103" actId="1076"/>
          <ac:spMkLst>
            <pc:docMk/>
            <pc:sldMk cId="2343810305" sldId="416"/>
            <ac:spMk id="33" creationId="{B4538869-B559-4835-93B7-E997B1BCA769}"/>
          </ac:spMkLst>
        </pc:spChg>
        <pc:spChg chg="add mod">
          <ac:chgData name="Adam L Schiff" userId="3b914274-8e34-4064-b69d-a2f57e4634d1" providerId="ADAL" clId="{B0C7B9BC-57F6-422E-93D1-ACA0EA77851E}" dt="2019-12-18T02:10:00.805" v="1104" actId="1076"/>
          <ac:spMkLst>
            <pc:docMk/>
            <pc:sldMk cId="2343810305" sldId="416"/>
            <ac:spMk id="34" creationId="{D7F56F0B-B094-4ED9-87C8-85E4597B5EA4}"/>
          </ac:spMkLst>
        </pc:spChg>
        <pc:spChg chg="add mod">
          <ac:chgData name="Adam L Schiff" userId="3b914274-8e34-4064-b69d-a2f57e4634d1" providerId="ADAL" clId="{B0C7B9BC-57F6-422E-93D1-ACA0EA77851E}" dt="2019-12-18T02:10:07.733" v="1106" actId="1076"/>
          <ac:spMkLst>
            <pc:docMk/>
            <pc:sldMk cId="2343810305" sldId="416"/>
            <ac:spMk id="35" creationId="{861A4C8D-2038-4EBC-A24A-880703C603B0}"/>
          </ac:spMkLst>
        </pc:spChg>
        <pc:spChg chg="add mod">
          <ac:chgData name="Adam L Schiff" userId="3b914274-8e34-4064-b69d-a2f57e4634d1" providerId="ADAL" clId="{B0C7B9BC-57F6-422E-93D1-ACA0EA77851E}" dt="2019-12-18T02:10:13.702" v="1107" actId="1076"/>
          <ac:spMkLst>
            <pc:docMk/>
            <pc:sldMk cId="2343810305" sldId="416"/>
            <ac:spMk id="36" creationId="{9E5C29AC-EF69-41B8-916B-3AC3048D8D5A}"/>
          </ac:spMkLst>
        </pc:spChg>
        <pc:spChg chg="add mod">
          <ac:chgData name="Adam L Schiff" userId="3b914274-8e34-4064-b69d-a2f57e4634d1" providerId="ADAL" clId="{B0C7B9BC-57F6-422E-93D1-ACA0EA77851E}" dt="2019-12-18T02:10:19.574" v="1108" actId="1076"/>
          <ac:spMkLst>
            <pc:docMk/>
            <pc:sldMk cId="2343810305" sldId="416"/>
            <ac:spMk id="37" creationId="{2D422C93-8AA5-4245-B707-2D707F8EAB03}"/>
          </ac:spMkLst>
        </pc:spChg>
        <pc:spChg chg="add mod">
          <ac:chgData name="Adam L Schiff" userId="3b914274-8e34-4064-b69d-a2f57e4634d1" providerId="ADAL" clId="{B0C7B9BC-57F6-422E-93D1-ACA0EA77851E}" dt="2019-12-18T02:10:27.557" v="1109" actId="1076"/>
          <ac:spMkLst>
            <pc:docMk/>
            <pc:sldMk cId="2343810305" sldId="416"/>
            <ac:spMk id="38" creationId="{5CE269AC-7598-4C3C-896E-5E09CEAA3C54}"/>
          </ac:spMkLst>
        </pc:spChg>
        <pc:spChg chg="add mod">
          <ac:chgData name="Adam L Schiff" userId="3b914274-8e34-4064-b69d-a2f57e4634d1" providerId="ADAL" clId="{B0C7B9BC-57F6-422E-93D1-ACA0EA77851E}" dt="2019-12-18T02:08:37.180" v="1077" actId="1076"/>
          <ac:spMkLst>
            <pc:docMk/>
            <pc:sldMk cId="2343810305" sldId="416"/>
            <ac:spMk id="39" creationId="{94653697-DF76-45DE-88C9-BF7D85BEB62C}"/>
          </ac:spMkLst>
        </pc:spChg>
        <pc:spChg chg="add mod">
          <ac:chgData name="Adam L Schiff" userId="3b914274-8e34-4064-b69d-a2f57e4634d1" providerId="ADAL" clId="{B0C7B9BC-57F6-422E-93D1-ACA0EA77851E}" dt="2019-12-18T02:08:40.996" v="1079" actId="1076"/>
          <ac:spMkLst>
            <pc:docMk/>
            <pc:sldMk cId="2343810305" sldId="416"/>
            <ac:spMk id="40" creationId="{84DCC924-B324-436D-B777-C59EDA82511F}"/>
          </ac:spMkLst>
        </pc:spChg>
        <pc:spChg chg="add mod">
          <ac:chgData name="Adam L Schiff" userId="3b914274-8e34-4064-b69d-a2f57e4634d1" providerId="ADAL" clId="{B0C7B9BC-57F6-422E-93D1-ACA0EA77851E}" dt="2019-12-18T02:10:37.654" v="1110" actId="1076"/>
          <ac:spMkLst>
            <pc:docMk/>
            <pc:sldMk cId="2343810305" sldId="416"/>
            <ac:spMk id="41" creationId="{37EA94B4-783C-4ECE-8D6E-7BCB9930883E}"/>
          </ac:spMkLst>
        </pc:spChg>
        <pc:spChg chg="add mod">
          <ac:chgData name="Adam L Schiff" userId="3b914274-8e34-4064-b69d-a2f57e4634d1" providerId="ADAL" clId="{B0C7B9BC-57F6-422E-93D1-ACA0EA77851E}" dt="2019-12-18T02:10:43.318" v="1111" actId="1076"/>
          <ac:spMkLst>
            <pc:docMk/>
            <pc:sldMk cId="2343810305" sldId="416"/>
            <ac:spMk id="42" creationId="{3CD0323A-2286-44C0-8623-9CE0EFA736A7}"/>
          </ac:spMkLst>
        </pc:spChg>
        <pc:spChg chg="add mod">
          <ac:chgData name="Adam L Schiff" userId="3b914274-8e34-4064-b69d-a2f57e4634d1" providerId="ADAL" clId="{B0C7B9BC-57F6-422E-93D1-ACA0EA77851E}" dt="2019-12-18T02:10:48.868" v="1112" actId="1076"/>
          <ac:spMkLst>
            <pc:docMk/>
            <pc:sldMk cId="2343810305" sldId="416"/>
            <ac:spMk id="43" creationId="{6C287312-68AC-4424-AB08-BCA2E1F0B1EA}"/>
          </ac:spMkLst>
        </pc:spChg>
        <pc:spChg chg="add mod">
          <ac:chgData name="Adam L Schiff" userId="3b914274-8e34-4064-b69d-a2f57e4634d1" providerId="ADAL" clId="{B0C7B9BC-57F6-422E-93D1-ACA0EA77851E}" dt="2019-12-18T02:11:02.405" v="1116" actId="1076"/>
          <ac:spMkLst>
            <pc:docMk/>
            <pc:sldMk cId="2343810305" sldId="416"/>
            <ac:spMk id="44" creationId="{5DEC8C11-A0E3-4BA4-979F-1168B042BF6D}"/>
          </ac:spMkLst>
        </pc:spChg>
        <pc:spChg chg="add mod">
          <ac:chgData name="Adam L Schiff" userId="3b914274-8e34-4064-b69d-a2f57e4634d1" providerId="ADAL" clId="{B0C7B9BC-57F6-422E-93D1-ACA0EA77851E}" dt="2019-12-18T02:11:09.382" v="1117" actId="1076"/>
          <ac:spMkLst>
            <pc:docMk/>
            <pc:sldMk cId="2343810305" sldId="416"/>
            <ac:spMk id="45" creationId="{AC7810FD-2415-4C3E-A399-403C6A699455}"/>
          </ac:spMkLst>
        </pc:spChg>
        <pc:spChg chg="add mod">
          <ac:chgData name="Adam L Schiff" userId="3b914274-8e34-4064-b69d-a2f57e4634d1" providerId="ADAL" clId="{B0C7B9BC-57F6-422E-93D1-ACA0EA77851E}" dt="2019-12-18T02:13:23.462" v="1123" actId="1076"/>
          <ac:spMkLst>
            <pc:docMk/>
            <pc:sldMk cId="2343810305" sldId="416"/>
            <ac:spMk id="46" creationId="{D7D3E047-D616-42B9-AE91-04B6C06FE1D8}"/>
          </ac:spMkLst>
        </pc:spChg>
        <pc:spChg chg="add mod">
          <ac:chgData name="Adam L Schiff" userId="3b914274-8e34-4064-b69d-a2f57e4634d1" providerId="ADAL" clId="{B0C7B9BC-57F6-422E-93D1-ACA0EA77851E}" dt="2019-12-18T02:11:28.965" v="1120" actId="1076"/>
          <ac:spMkLst>
            <pc:docMk/>
            <pc:sldMk cId="2343810305" sldId="416"/>
            <ac:spMk id="47" creationId="{C8D8700D-F2E5-4CBB-94ED-7D02F3D41D1A}"/>
          </ac:spMkLst>
        </pc:spChg>
        <pc:spChg chg="add mod">
          <ac:chgData name="Adam L Schiff" userId="3b914274-8e34-4064-b69d-a2f57e4634d1" providerId="ADAL" clId="{B0C7B9BC-57F6-422E-93D1-ACA0EA77851E}" dt="2019-12-18T02:11:43.061" v="1121" actId="1076"/>
          <ac:spMkLst>
            <pc:docMk/>
            <pc:sldMk cId="2343810305" sldId="416"/>
            <ac:spMk id="48" creationId="{F8EADEB2-659F-4E89-ABBA-DFE5D87B21D5}"/>
          </ac:spMkLst>
        </pc:spChg>
        <pc:spChg chg="add mod">
          <ac:chgData name="Adam L Schiff" userId="3b914274-8e34-4064-b69d-a2f57e4634d1" providerId="ADAL" clId="{B0C7B9BC-57F6-422E-93D1-ACA0EA77851E}" dt="2019-12-18T02:11:50.757" v="1122" actId="1076"/>
          <ac:spMkLst>
            <pc:docMk/>
            <pc:sldMk cId="2343810305" sldId="416"/>
            <ac:spMk id="49" creationId="{2B6DA779-1ECC-41B8-B198-0F387D5E365B}"/>
          </ac:spMkLst>
        </pc:spChg>
        <pc:picChg chg="add del mod">
          <ac:chgData name="Adam L Schiff" userId="3b914274-8e34-4064-b69d-a2f57e4634d1" providerId="ADAL" clId="{B0C7B9BC-57F6-422E-93D1-ACA0EA77851E}" dt="2019-12-18T02:05:14.836" v="1043" actId="478"/>
          <ac:picMkLst>
            <pc:docMk/>
            <pc:sldMk cId="2343810305" sldId="416"/>
            <ac:picMk id="3" creationId="{72D6963B-0A3A-421B-AFAD-33EC534C5318}"/>
          </ac:picMkLst>
        </pc:picChg>
        <pc:picChg chg="del">
          <ac:chgData name="Adam L Schiff" userId="3b914274-8e34-4064-b69d-a2f57e4634d1" providerId="ADAL" clId="{B0C7B9BC-57F6-422E-93D1-ACA0EA77851E}" dt="2019-12-18T02:03:43.831" v="1013" actId="478"/>
          <ac:picMkLst>
            <pc:docMk/>
            <pc:sldMk cId="2343810305" sldId="416"/>
            <ac:picMk id="4" creationId="{739EBA45-792A-4C8D-A089-42290551F494}"/>
          </ac:picMkLst>
        </pc:picChg>
        <pc:picChg chg="add mod">
          <ac:chgData name="Adam L Schiff" userId="3b914274-8e34-4064-b69d-a2f57e4634d1" providerId="ADAL" clId="{B0C7B9BC-57F6-422E-93D1-ACA0EA77851E}" dt="2019-12-18T02:06:53.789" v="1050" actId="692"/>
          <ac:picMkLst>
            <pc:docMk/>
            <pc:sldMk cId="2343810305" sldId="416"/>
            <ac:picMk id="27" creationId="{EF5D052F-4593-48D4-9B10-E1AB00839A30}"/>
          </ac:picMkLst>
        </pc:picChg>
      </pc:sldChg>
    </pc:docChg>
  </pc:docChgLst>
  <pc:docChgLst>
    <pc:chgData name="Adam L Schiff" userId="3b914274-8e34-4064-b69d-a2f57e4634d1" providerId="ADAL" clId="{B3C06185-F3C0-4A24-A28F-AA2CA0A44DE4}"/>
    <pc:docChg chg="undo custSel modSld modNotesMaster">
      <pc:chgData name="Adam L Schiff" userId="3b914274-8e34-4064-b69d-a2f57e4634d1" providerId="ADAL" clId="{B3C06185-F3C0-4A24-A28F-AA2CA0A44DE4}" dt="2024-10-11T23:47:03.814" v="1472"/>
      <pc:docMkLst>
        <pc:docMk/>
      </pc:docMkLst>
      <pc:sldChg chg="modNotes">
        <pc:chgData name="Adam L Schiff" userId="3b914274-8e34-4064-b69d-a2f57e4634d1" providerId="ADAL" clId="{B3C06185-F3C0-4A24-A28F-AA2CA0A44DE4}" dt="2024-10-11T23:47:03.814" v="1472"/>
        <pc:sldMkLst>
          <pc:docMk/>
          <pc:sldMk cId="0" sldId="303"/>
        </pc:sldMkLst>
      </pc:sldChg>
      <pc:sldChg chg="modNotes">
        <pc:chgData name="Adam L Schiff" userId="3b914274-8e34-4064-b69d-a2f57e4634d1" providerId="ADAL" clId="{B3C06185-F3C0-4A24-A28F-AA2CA0A44DE4}" dt="2024-10-11T23:47:03.814" v="1472"/>
        <pc:sldMkLst>
          <pc:docMk/>
          <pc:sldMk cId="0" sldId="304"/>
        </pc:sldMkLst>
      </pc:sldChg>
      <pc:sldChg chg="modNotes">
        <pc:chgData name="Adam L Schiff" userId="3b914274-8e34-4064-b69d-a2f57e4634d1" providerId="ADAL" clId="{B3C06185-F3C0-4A24-A28F-AA2CA0A44DE4}" dt="2024-10-11T23:47:03.814" v="1472"/>
        <pc:sldMkLst>
          <pc:docMk/>
          <pc:sldMk cId="0" sldId="305"/>
        </pc:sldMkLst>
      </pc:sldChg>
      <pc:sldChg chg="modNotes">
        <pc:chgData name="Adam L Schiff" userId="3b914274-8e34-4064-b69d-a2f57e4634d1" providerId="ADAL" clId="{B3C06185-F3C0-4A24-A28F-AA2CA0A44DE4}" dt="2024-10-11T23:47:03.814" v="1472"/>
        <pc:sldMkLst>
          <pc:docMk/>
          <pc:sldMk cId="0" sldId="319"/>
        </pc:sldMkLst>
      </pc:sldChg>
      <pc:sldChg chg="modNotes">
        <pc:chgData name="Adam L Schiff" userId="3b914274-8e34-4064-b69d-a2f57e4634d1" providerId="ADAL" clId="{B3C06185-F3C0-4A24-A28F-AA2CA0A44DE4}" dt="2024-10-11T23:47:03.814" v="1472"/>
        <pc:sldMkLst>
          <pc:docMk/>
          <pc:sldMk cId="0" sldId="325"/>
        </pc:sldMkLst>
      </pc:sldChg>
      <pc:sldChg chg="modNotes modNotesTx">
        <pc:chgData name="Adam L Schiff" userId="3b914274-8e34-4064-b69d-a2f57e4634d1" providerId="ADAL" clId="{B3C06185-F3C0-4A24-A28F-AA2CA0A44DE4}" dt="2024-10-11T23:47:03.814" v="1472"/>
        <pc:sldMkLst>
          <pc:docMk/>
          <pc:sldMk cId="0" sldId="327"/>
        </pc:sldMkLst>
      </pc:sldChg>
      <pc:sldChg chg="addSp delSp modSp mod modNotesTx">
        <pc:chgData name="Adam L Schiff" userId="3b914274-8e34-4064-b69d-a2f57e4634d1" providerId="ADAL" clId="{B3C06185-F3C0-4A24-A28F-AA2CA0A44DE4}" dt="2024-10-11T23:06:42.441" v="167" actId="20577"/>
        <pc:sldMkLst>
          <pc:docMk/>
          <pc:sldMk cId="0" sldId="335"/>
        </pc:sldMkLst>
        <pc:spChg chg="del">
          <ac:chgData name="Adam L Schiff" userId="3b914274-8e34-4064-b69d-a2f57e4634d1" providerId="ADAL" clId="{B3C06185-F3C0-4A24-A28F-AA2CA0A44DE4}" dt="2024-10-11T23:02:50.970" v="15" actId="478"/>
          <ac:spMkLst>
            <pc:docMk/>
            <pc:sldMk cId="0" sldId="335"/>
            <ac:spMk id="3" creationId="{079F218C-29BC-816F-4F2B-4257111BD175}"/>
          </ac:spMkLst>
        </pc:spChg>
        <pc:spChg chg="add mod">
          <ac:chgData name="Adam L Schiff" userId="3b914274-8e34-4064-b69d-a2f57e4634d1" providerId="ADAL" clId="{B3C06185-F3C0-4A24-A28F-AA2CA0A44DE4}" dt="2024-10-11T23:04:47.783" v="154" actId="1076"/>
          <ac:spMkLst>
            <pc:docMk/>
            <pc:sldMk cId="0" sldId="335"/>
            <ac:spMk id="4" creationId="{1F14AAF4-58F7-01ED-A786-B4C19FCF24E0}"/>
          </ac:spMkLst>
        </pc:spChg>
        <pc:spChg chg="add mod">
          <ac:chgData name="Adam L Schiff" userId="3b914274-8e34-4064-b69d-a2f57e4634d1" providerId="ADAL" clId="{B3C06185-F3C0-4A24-A28F-AA2CA0A44DE4}" dt="2024-10-11T23:06:23.512" v="163" actId="1076"/>
          <ac:spMkLst>
            <pc:docMk/>
            <pc:sldMk cId="0" sldId="335"/>
            <ac:spMk id="5" creationId="{4726ECB2-F45D-F020-2F45-DBC7AD4B0430}"/>
          </ac:spMkLst>
        </pc:spChg>
        <pc:spChg chg="del">
          <ac:chgData name="Adam L Schiff" userId="3b914274-8e34-4064-b69d-a2f57e4634d1" providerId="ADAL" clId="{B3C06185-F3C0-4A24-A28F-AA2CA0A44DE4}" dt="2024-10-11T23:05:20.762" v="156" actId="478"/>
          <ac:spMkLst>
            <pc:docMk/>
            <pc:sldMk cId="0" sldId="335"/>
            <ac:spMk id="36873" creationId="{00000000-0000-0000-0000-000000000000}"/>
          </ac:spMkLst>
        </pc:spChg>
      </pc:sldChg>
      <pc:sldChg chg="addSp delSp modSp mod modNotesTx">
        <pc:chgData name="Adam L Schiff" userId="3b914274-8e34-4064-b69d-a2f57e4634d1" providerId="ADAL" clId="{B3C06185-F3C0-4A24-A28F-AA2CA0A44DE4}" dt="2024-10-11T23:22:00.528" v="635" actId="20577"/>
        <pc:sldMkLst>
          <pc:docMk/>
          <pc:sldMk cId="0" sldId="337"/>
        </pc:sldMkLst>
        <pc:spChg chg="add del mod">
          <ac:chgData name="Adam L Schiff" userId="3b914274-8e34-4064-b69d-a2f57e4634d1" providerId="ADAL" clId="{B3C06185-F3C0-4A24-A28F-AA2CA0A44DE4}" dt="2024-10-11T23:09:24.988" v="195" actId="478"/>
          <ac:spMkLst>
            <pc:docMk/>
            <pc:sldMk cId="0" sldId="337"/>
            <ac:spMk id="3" creationId="{72117ECE-76A9-848B-2CD2-25AE822710D8}"/>
          </ac:spMkLst>
        </pc:spChg>
        <pc:spChg chg="del mod">
          <ac:chgData name="Adam L Schiff" userId="3b914274-8e34-4064-b69d-a2f57e4634d1" providerId="ADAL" clId="{B3C06185-F3C0-4A24-A28F-AA2CA0A44DE4}" dt="2024-10-11T23:07:45.532" v="169" actId="478"/>
          <ac:spMkLst>
            <pc:docMk/>
            <pc:sldMk cId="0" sldId="337"/>
            <ac:spMk id="4" creationId="{00000000-0000-0000-0000-000000000000}"/>
          </ac:spMkLst>
        </pc:spChg>
        <pc:spChg chg="add del mod">
          <ac:chgData name="Adam L Schiff" userId="3b914274-8e34-4064-b69d-a2f57e4634d1" providerId="ADAL" clId="{B3C06185-F3C0-4A24-A28F-AA2CA0A44DE4}" dt="2024-10-11T23:09:28.970" v="196" actId="478"/>
          <ac:spMkLst>
            <pc:docMk/>
            <pc:sldMk cId="0" sldId="337"/>
            <ac:spMk id="5" creationId="{D8B4FC49-F811-0606-100B-52187CD1FC6C}"/>
          </ac:spMkLst>
        </pc:spChg>
        <pc:spChg chg="add mod">
          <ac:chgData name="Adam L Schiff" userId="3b914274-8e34-4064-b69d-a2f57e4634d1" providerId="ADAL" clId="{B3C06185-F3C0-4A24-A28F-AA2CA0A44DE4}" dt="2024-10-11T23:19:19.790" v="394" actId="1076"/>
          <ac:spMkLst>
            <pc:docMk/>
            <pc:sldMk cId="0" sldId="337"/>
            <ac:spMk id="13" creationId="{EAA58620-095D-5189-F065-3A1CFEB6812D}"/>
          </ac:spMkLst>
        </pc:spChg>
        <pc:spChg chg="add mod">
          <ac:chgData name="Adam L Schiff" userId="3b914274-8e34-4064-b69d-a2f57e4634d1" providerId="ADAL" clId="{B3C06185-F3C0-4A24-A28F-AA2CA0A44DE4}" dt="2024-10-11T23:20:03.621" v="405" actId="692"/>
          <ac:spMkLst>
            <pc:docMk/>
            <pc:sldMk cId="0" sldId="337"/>
            <ac:spMk id="14" creationId="{E31D0C4B-1A06-564B-0982-6CB130751400}"/>
          </ac:spMkLst>
        </pc:spChg>
        <pc:picChg chg="mod">
          <ac:chgData name="Adam L Schiff" userId="3b914274-8e34-4064-b69d-a2f57e4634d1" providerId="ADAL" clId="{B3C06185-F3C0-4A24-A28F-AA2CA0A44DE4}" dt="2024-10-11T23:10:54.704" v="201" actId="1076"/>
          <ac:picMkLst>
            <pc:docMk/>
            <pc:sldMk cId="0" sldId="337"/>
            <ac:picMk id="2" creationId="{00000000-0000-0000-0000-000000000000}"/>
          </ac:picMkLst>
        </pc:picChg>
        <pc:picChg chg="add del mod">
          <ac:chgData name="Adam L Schiff" userId="3b914274-8e34-4064-b69d-a2f57e4634d1" providerId="ADAL" clId="{B3C06185-F3C0-4A24-A28F-AA2CA0A44DE4}" dt="2024-10-11T23:11:08.444" v="203" actId="478"/>
          <ac:picMkLst>
            <pc:docMk/>
            <pc:sldMk cId="0" sldId="337"/>
            <ac:picMk id="7" creationId="{F260D0AB-1FE6-FFDF-FF6C-527CCD0E102A}"/>
          </ac:picMkLst>
        </pc:picChg>
        <pc:picChg chg="add del mod">
          <ac:chgData name="Adam L Schiff" userId="3b914274-8e34-4064-b69d-a2f57e4634d1" providerId="ADAL" clId="{B3C06185-F3C0-4A24-A28F-AA2CA0A44DE4}" dt="2024-10-11T23:12:58.285" v="211" actId="478"/>
          <ac:picMkLst>
            <pc:docMk/>
            <pc:sldMk cId="0" sldId="337"/>
            <ac:picMk id="9" creationId="{D6390DD6-5E44-4F1A-F0CB-8CDF385B612B}"/>
          </ac:picMkLst>
        </pc:picChg>
        <pc:picChg chg="add mod">
          <ac:chgData name="Adam L Schiff" userId="3b914274-8e34-4064-b69d-a2f57e4634d1" providerId="ADAL" clId="{B3C06185-F3C0-4A24-A28F-AA2CA0A44DE4}" dt="2024-10-11T23:14:07.691" v="217" actId="14100"/>
          <ac:picMkLst>
            <pc:docMk/>
            <pc:sldMk cId="0" sldId="337"/>
            <ac:picMk id="11" creationId="{818B9828-FFA9-3493-9DA9-824132C20452}"/>
          </ac:picMkLst>
        </pc:picChg>
      </pc:sldChg>
      <pc:sldChg chg="modNotesTx">
        <pc:chgData name="Adam L Schiff" userId="3b914274-8e34-4064-b69d-a2f57e4634d1" providerId="ADAL" clId="{B3C06185-F3C0-4A24-A28F-AA2CA0A44DE4}" dt="2024-10-11T23:22:47.188" v="643" actId="20577"/>
        <pc:sldMkLst>
          <pc:docMk/>
          <pc:sldMk cId="0" sldId="340"/>
        </pc:sldMkLst>
      </pc:sldChg>
      <pc:sldChg chg="delSp modSp mod modNotesTx">
        <pc:chgData name="Adam L Schiff" userId="3b914274-8e34-4064-b69d-a2f57e4634d1" providerId="ADAL" clId="{B3C06185-F3C0-4A24-A28F-AA2CA0A44DE4}" dt="2024-10-11T23:30:15.416" v="944" actId="20577"/>
        <pc:sldMkLst>
          <pc:docMk/>
          <pc:sldMk cId="0" sldId="343"/>
        </pc:sldMkLst>
        <pc:spChg chg="mod">
          <ac:chgData name="Adam L Schiff" userId="3b914274-8e34-4064-b69d-a2f57e4634d1" providerId="ADAL" clId="{B3C06185-F3C0-4A24-A28F-AA2CA0A44DE4}" dt="2024-10-11T23:29:40.737" v="864" actId="2085"/>
          <ac:spMkLst>
            <pc:docMk/>
            <pc:sldMk cId="0" sldId="343"/>
            <ac:spMk id="2" creationId="{CA91D993-93C9-BA01-ED85-929569A799D0}"/>
          </ac:spMkLst>
        </pc:spChg>
        <pc:spChg chg="del">
          <ac:chgData name="Adam L Schiff" userId="3b914274-8e34-4064-b69d-a2f57e4634d1" providerId="ADAL" clId="{B3C06185-F3C0-4A24-A28F-AA2CA0A44DE4}" dt="2024-10-11T23:29:45.589" v="865" actId="478"/>
          <ac:spMkLst>
            <pc:docMk/>
            <pc:sldMk cId="0" sldId="343"/>
            <ac:spMk id="73735" creationId="{00000000-0000-0000-0000-000000000000}"/>
          </ac:spMkLst>
        </pc:spChg>
      </pc:sldChg>
      <pc:sldChg chg="addSp delSp modSp mod modNotesTx">
        <pc:chgData name="Adam L Schiff" userId="3b914274-8e34-4064-b69d-a2f57e4634d1" providerId="ADAL" clId="{B3C06185-F3C0-4A24-A28F-AA2CA0A44DE4}" dt="2024-10-11T23:28:05.848" v="813" actId="20577"/>
        <pc:sldMkLst>
          <pc:docMk/>
          <pc:sldMk cId="0" sldId="348"/>
        </pc:sldMkLst>
        <pc:spChg chg="del">
          <ac:chgData name="Adam L Schiff" userId="3b914274-8e34-4064-b69d-a2f57e4634d1" providerId="ADAL" clId="{B3C06185-F3C0-4A24-A28F-AA2CA0A44DE4}" dt="2024-10-11T23:25:10.949" v="659" actId="478"/>
          <ac:spMkLst>
            <pc:docMk/>
            <pc:sldMk cId="0" sldId="348"/>
            <ac:spMk id="2" creationId="{0B4DA19E-64B9-3B73-1AB1-7FC77435D242}"/>
          </ac:spMkLst>
        </pc:spChg>
        <pc:spChg chg="add mod">
          <ac:chgData name="Adam L Schiff" userId="3b914274-8e34-4064-b69d-a2f57e4634d1" providerId="ADAL" clId="{B3C06185-F3C0-4A24-A28F-AA2CA0A44DE4}" dt="2024-10-11T23:25:47.475" v="668" actId="1076"/>
          <ac:spMkLst>
            <pc:docMk/>
            <pc:sldMk cId="0" sldId="348"/>
            <ac:spMk id="4" creationId="{27B7D897-4580-0018-118A-E24310D90171}"/>
          </ac:spMkLst>
        </pc:spChg>
        <pc:spChg chg="add mod">
          <ac:chgData name="Adam L Schiff" userId="3b914274-8e34-4064-b69d-a2f57e4634d1" providerId="ADAL" clId="{B3C06185-F3C0-4A24-A28F-AA2CA0A44DE4}" dt="2024-10-11T23:26:31.713" v="672" actId="1076"/>
          <ac:spMkLst>
            <pc:docMk/>
            <pc:sldMk cId="0" sldId="348"/>
            <ac:spMk id="5" creationId="{7BC2E270-8D50-D5A4-52D9-285BD6FC47B5}"/>
          </ac:spMkLst>
        </pc:spChg>
      </pc:sldChg>
      <pc:sldChg chg="delSp modSp mod modNotesTx">
        <pc:chgData name="Adam L Schiff" userId="3b914274-8e34-4064-b69d-a2f57e4634d1" providerId="ADAL" clId="{B3C06185-F3C0-4A24-A28F-AA2CA0A44DE4}" dt="2024-10-11T23:24:08.499" v="656" actId="20577"/>
        <pc:sldMkLst>
          <pc:docMk/>
          <pc:sldMk cId="0" sldId="349"/>
        </pc:sldMkLst>
        <pc:spChg chg="mod">
          <ac:chgData name="Adam L Schiff" userId="3b914274-8e34-4064-b69d-a2f57e4634d1" providerId="ADAL" clId="{B3C06185-F3C0-4A24-A28F-AA2CA0A44DE4}" dt="2024-10-11T23:23:29.090" v="650" actId="2085"/>
          <ac:spMkLst>
            <pc:docMk/>
            <pc:sldMk cId="0" sldId="349"/>
            <ac:spMk id="5" creationId="{2B7ACEA9-5264-F85C-797E-B3602564EFBE}"/>
          </ac:spMkLst>
        </pc:spChg>
        <pc:spChg chg="del">
          <ac:chgData name="Adam L Schiff" userId="3b914274-8e34-4064-b69d-a2f57e4634d1" providerId="ADAL" clId="{B3C06185-F3C0-4A24-A28F-AA2CA0A44DE4}" dt="2024-10-11T23:23:40.498" v="651" actId="478"/>
          <ac:spMkLst>
            <pc:docMk/>
            <pc:sldMk cId="0" sldId="349"/>
            <ac:spMk id="13" creationId="{00000000-0000-0000-0000-000000000000}"/>
          </ac:spMkLst>
        </pc:spChg>
      </pc:sldChg>
      <pc:sldChg chg="modSp mod">
        <pc:chgData name="Adam L Schiff" userId="3b914274-8e34-4064-b69d-a2f57e4634d1" providerId="ADAL" clId="{B3C06185-F3C0-4A24-A28F-AA2CA0A44DE4}" dt="2024-10-11T23:24:28.155" v="658" actId="2085"/>
        <pc:sldMkLst>
          <pc:docMk/>
          <pc:sldMk cId="0" sldId="351"/>
        </pc:sldMkLst>
        <pc:spChg chg="mod">
          <ac:chgData name="Adam L Schiff" userId="3b914274-8e34-4064-b69d-a2f57e4634d1" providerId="ADAL" clId="{B3C06185-F3C0-4A24-A28F-AA2CA0A44DE4}" dt="2024-10-11T23:24:28.155" v="658" actId="2085"/>
          <ac:spMkLst>
            <pc:docMk/>
            <pc:sldMk cId="0" sldId="351"/>
            <ac:spMk id="2" creationId="{00000000-0000-0000-0000-000000000000}"/>
          </ac:spMkLst>
        </pc:spChg>
      </pc:sldChg>
      <pc:sldChg chg="modSp mod modNotesTx">
        <pc:chgData name="Adam L Schiff" userId="3b914274-8e34-4064-b69d-a2f57e4634d1" providerId="ADAL" clId="{B3C06185-F3C0-4A24-A28F-AA2CA0A44DE4}" dt="2024-10-11T23:28:54.981" v="858" actId="20577"/>
        <pc:sldMkLst>
          <pc:docMk/>
          <pc:sldMk cId="0" sldId="353"/>
        </pc:sldMkLst>
        <pc:spChg chg="mod">
          <ac:chgData name="Adam L Schiff" userId="3b914274-8e34-4064-b69d-a2f57e4634d1" providerId="ADAL" clId="{B3C06185-F3C0-4A24-A28F-AA2CA0A44DE4}" dt="2024-10-11T23:28:38.112" v="815" actId="2085"/>
          <ac:spMkLst>
            <pc:docMk/>
            <pc:sldMk cId="0" sldId="353"/>
            <ac:spMk id="2" creationId="{B95D629D-1DE1-4A33-1FA0-906C7F232FFB}"/>
          </ac:spMkLst>
        </pc:spChg>
      </pc:sldChg>
      <pc:sldChg chg="addSp delSp modSp mod modNotes modNotesTx">
        <pc:chgData name="Adam L Schiff" userId="3b914274-8e34-4064-b69d-a2f57e4634d1" providerId="ADAL" clId="{B3C06185-F3C0-4A24-A28F-AA2CA0A44DE4}" dt="2024-10-11T23:47:03.814" v="1472"/>
        <pc:sldMkLst>
          <pc:docMk/>
          <pc:sldMk cId="0" sldId="362"/>
        </pc:sldMkLst>
        <pc:spChg chg="del">
          <ac:chgData name="Adam L Schiff" userId="3b914274-8e34-4064-b69d-a2f57e4634d1" providerId="ADAL" clId="{B3C06185-F3C0-4A24-A28F-AA2CA0A44DE4}" dt="2024-10-11T23:36:15.111" v="1100" actId="478"/>
          <ac:spMkLst>
            <pc:docMk/>
            <pc:sldMk cId="0" sldId="362"/>
            <ac:spMk id="3" creationId="{00000000-0000-0000-0000-000000000000}"/>
          </ac:spMkLst>
        </pc:spChg>
        <pc:spChg chg="add mod">
          <ac:chgData name="Adam L Schiff" userId="3b914274-8e34-4064-b69d-a2f57e4634d1" providerId="ADAL" clId="{B3C06185-F3C0-4A24-A28F-AA2CA0A44DE4}" dt="2024-10-11T23:38:32.979" v="1178" actId="1076"/>
          <ac:spMkLst>
            <pc:docMk/>
            <pc:sldMk cId="0" sldId="362"/>
            <ac:spMk id="6" creationId="{67635572-EB53-C06A-8647-2AD1FFD29F20}"/>
          </ac:spMkLst>
        </pc:spChg>
        <pc:spChg chg="add mod">
          <ac:chgData name="Adam L Schiff" userId="3b914274-8e34-4064-b69d-a2f57e4634d1" providerId="ADAL" clId="{B3C06185-F3C0-4A24-A28F-AA2CA0A44DE4}" dt="2024-10-11T23:38:48.155" v="1181" actId="692"/>
          <ac:spMkLst>
            <pc:docMk/>
            <pc:sldMk cId="0" sldId="362"/>
            <ac:spMk id="7" creationId="{BEA0F970-EAE3-5193-DE7B-4F720BD68BE8}"/>
          </ac:spMkLst>
        </pc:spChg>
        <pc:picChg chg="add mod">
          <ac:chgData name="Adam L Schiff" userId="3b914274-8e34-4064-b69d-a2f57e4634d1" providerId="ADAL" clId="{B3C06185-F3C0-4A24-A28F-AA2CA0A44DE4}" dt="2024-10-11T23:38:23.669" v="1177" actId="1076"/>
          <ac:picMkLst>
            <pc:docMk/>
            <pc:sldMk cId="0" sldId="362"/>
            <ac:picMk id="5" creationId="{DC954C00-5D11-434D-D027-783D27A3D5EC}"/>
          </ac:picMkLst>
        </pc:picChg>
      </pc:sldChg>
      <pc:sldChg chg="modNotes">
        <pc:chgData name="Adam L Schiff" userId="3b914274-8e34-4064-b69d-a2f57e4634d1" providerId="ADAL" clId="{B3C06185-F3C0-4A24-A28F-AA2CA0A44DE4}" dt="2024-10-11T23:47:03.814" v="1472"/>
        <pc:sldMkLst>
          <pc:docMk/>
          <pc:sldMk cId="0" sldId="363"/>
        </pc:sldMkLst>
      </pc:sldChg>
      <pc:sldChg chg="modNotes">
        <pc:chgData name="Adam L Schiff" userId="3b914274-8e34-4064-b69d-a2f57e4634d1" providerId="ADAL" clId="{B3C06185-F3C0-4A24-A28F-AA2CA0A44DE4}" dt="2024-10-11T23:47:03.814" v="1472"/>
        <pc:sldMkLst>
          <pc:docMk/>
          <pc:sldMk cId="0" sldId="367"/>
        </pc:sldMkLst>
      </pc:sldChg>
      <pc:sldChg chg="addSp delSp modSp mod modNotes modNotesTx">
        <pc:chgData name="Adam L Schiff" userId="3b914274-8e34-4064-b69d-a2f57e4634d1" providerId="ADAL" clId="{B3C06185-F3C0-4A24-A28F-AA2CA0A44DE4}" dt="2024-10-11T23:47:03.814" v="1472"/>
        <pc:sldMkLst>
          <pc:docMk/>
          <pc:sldMk cId="0" sldId="368"/>
        </pc:sldMkLst>
        <pc:spChg chg="del">
          <ac:chgData name="Adam L Schiff" userId="3b914274-8e34-4064-b69d-a2f57e4634d1" providerId="ADAL" clId="{B3C06185-F3C0-4A24-A28F-AA2CA0A44DE4}" dt="2024-10-11T23:39:11.032" v="1182" actId="478"/>
          <ac:spMkLst>
            <pc:docMk/>
            <pc:sldMk cId="0" sldId="368"/>
            <ac:spMk id="3" creationId="{DE5A49E5-6B1C-423F-3C34-77626AE22F82}"/>
          </ac:spMkLst>
        </pc:spChg>
        <pc:spChg chg="add mod">
          <ac:chgData name="Adam L Schiff" userId="3b914274-8e34-4064-b69d-a2f57e4634d1" providerId="ADAL" clId="{B3C06185-F3C0-4A24-A28F-AA2CA0A44DE4}" dt="2024-10-11T23:41:25.267" v="1207" actId="692"/>
          <ac:spMkLst>
            <pc:docMk/>
            <pc:sldMk cId="0" sldId="368"/>
            <ac:spMk id="6" creationId="{00000000-0000-0000-0000-000000000000}"/>
          </ac:spMkLst>
        </pc:spChg>
        <pc:spChg chg="add mod">
          <ac:chgData name="Adam L Schiff" userId="3b914274-8e34-4064-b69d-a2f57e4634d1" providerId="ADAL" clId="{B3C06185-F3C0-4A24-A28F-AA2CA0A44DE4}" dt="2024-10-11T23:41:11.742" v="1205" actId="1076"/>
          <ac:spMkLst>
            <pc:docMk/>
            <pc:sldMk cId="0" sldId="368"/>
            <ac:spMk id="7" creationId="{36502EB4-CF21-0868-005F-BF118A874B15}"/>
          </ac:spMkLst>
        </pc:spChg>
        <pc:spChg chg="del">
          <ac:chgData name="Adam L Schiff" userId="3b914274-8e34-4064-b69d-a2f57e4634d1" providerId="ADAL" clId="{B3C06185-F3C0-4A24-A28F-AA2CA0A44DE4}" dt="2024-10-11T23:40:38.829" v="1194" actId="21"/>
          <ac:spMkLst>
            <pc:docMk/>
            <pc:sldMk cId="0" sldId="368"/>
            <ac:spMk id="15" creationId="{00000000-0000-0000-0000-000000000000}"/>
          </ac:spMkLst>
        </pc:spChg>
        <pc:picChg chg="add mod">
          <ac:chgData name="Adam L Schiff" userId="3b914274-8e34-4064-b69d-a2f57e4634d1" providerId="ADAL" clId="{B3C06185-F3C0-4A24-A28F-AA2CA0A44DE4}" dt="2024-10-11T23:40:29.238" v="1193" actId="1076"/>
          <ac:picMkLst>
            <pc:docMk/>
            <pc:sldMk cId="0" sldId="368"/>
            <ac:picMk id="5" creationId="{4CB52921-4BBE-E065-5C0F-25D7156DCC03}"/>
          </ac:picMkLst>
        </pc:picChg>
      </pc:sldChg>
      <pc:sldChg chg="modNotes">
        <pc:chgData name="Adam L Schiff" userId="3b914274-8e34-4064-b69d-a2f57e4634d1" providerId="ADAL" clId="{B3C06185-F3C0-4A24-A28F-AA2CA0A44DE4}" dt="2024-10-11T23:47:03.814" v="1472"/>
        <pc:sldMkLst>
          <pc:docMk/>
          <pc:sldMk cId="0" sldId="369"/>
        </pc:sldMkLst>
      </pc:sldChg>
      <pc:sldChg chg="addSp delSp modSp mod modNotes modNotesTx">
        <pc:chgData name="Adam L Schiff" userId="3b914274-8e34-4064-b69d-a2f57e4634d1" providerId="ADAL" clId="{B3C06185-F3C0-4A24-A28F-AA2CA0A44DE4}" dt="2024-10-11T23:47:03.814" v="1472"/>
        <pc:sldMkLst>
          <pc:docMk/>
          <pc:sldMk cId="0" sldId="370"/>
        </pc:sldMkLst>
        <pc:spChg chg="add del mod">
          <ac:chgData name="Adam L Schiff" userId="3b914274-8e34-4064-b69d-a2f57e4634d1" providerId="ADAL" clId="{B3C06185-F3C0-4A24-A28F-AA2CA0A44DE4}" dt="2024-10-11T23:43:10.418" v="1305" actId="2085"/>
          <ac:spMkLst>
            <pc:docMk/>
            <pc:sldMk cId="0" sldId="370"/>
            <ac:spMk id="2" creationId="{00A0BBEC-92B5-DA57-F132-07614063385F}"/>
          </ac:spMkLst>
        </pc:spChg>
        <pc:spChg chg="add del mod">
          <ac:chgData name="Adam L Schiff" userId="3b914274-8e34-4064-b69d-a2f57e4634d1" providerId="ADAL" clId="{B3C06185-F3C0-4A24-A28F-AA2CA0A44DE4}" dt="2024-10-11T23:43:16.244" v="1307" actId="2085"/>
          <ac:spMkLst>
            <pc:docMk/>
            <pc:sldMk cId="0" sldId="370"/>
            <ac:spMk id="3" creationId="{E32C3E9B-13A7-F723-F81B-09EB13A124AA}"/>
          </ac:spMkLst>
        </pc:spChg>
      </pc:sldChg>
      <pc:sldChg chg="addSp delSp modSp mod modNotesTx">
        <pc:chgData name="Adam L Schiff" userId="3b914274-8e34-4064-b69d-a2f57e4634d1" providerId="ADAL" clId="{B3C06185-F3C0-4A24-A28F-AA2CA0A44DE4}" dt="2024-10-11T23:35:43.669" v="1099" actId="20577"/>
        <pc:sldMkLst>
          <pc:docMk/>
          <pc:sldMk cId="0" sldId="379"/>
        </pc:sldMkLst>
        <pc:spChg chg="del">
          <ac:chgData name="Adam L Schiff" userId="3b914274-8e34-4064-b69d-a2f57e4634d1" providerId="ADAL" clId="{B3C06185-F3C0-4A24-A28F-AA2CA0A44DE4}" dt="2024-10-11T23:30:41.285" v="945" actId="478"/>
          <ac:spMkLst>
            <pc:docMk/>
            <pc:sldMk cId="0" sldId="379"/>
            <ac:spMk id="2" creationId="{F73842C4-F8EC-C15C-B45B-D3E0D0E1317D}"/>
          </ac:spMkLst>
        </pc:spChg>
        <pc:spChg chg="add mod">
          <ac:chgData name="Adam L Schiff" userId="3b914274-8e34-4064-b69d-a2f57e4634d1" providerId="ADAL" clId="{B3C06185-F3C0-4A24-A28F-AA2CA0A44DE4}" dt="2024-10-11T23:34:21.188" v="970" actId="1076"/>
          <ac:spMkLst>
            <pc:docMk/>
            <pc:sldMk cId="0" sldId="379"/>
            <ac:spMk id="6" creationId="{96A83F6A-3AB0-502B-18B1-594CF389474C}"/>
          </ac:spMkLst>
        </pc:spChg>
        <pc:spChg chg="add mod">
          <ac:chgData name="Adam L Schiff" userId="3b914274-8e34-4064-b69d-a2f57e4634d1" providerId="ADAL" clId="{B3C06185-F3C0-4A24-A28F-AA2CA0A44DE4}" dt="2024-10-11T23:34:42.336" v="973" actId="692"/>
          <ac:spMkLst>
            <pc:docMk/>
            <pc:sldMk cId="0" sldId="379"/>
            <ac:spMk id="7" creationId="{D4076709-2398-2C4E-F040-DD80C80A6032}"/>
          </ac:spMkLst>
        </pc:spChg>
        <pc:picChg chg="add mod">
          <ac:chgData name="Adam L Schiff" userId="3b914274-8e34-4064-b69d-a2f57e4634d1" providerId="ADAL" clId="{B3C06185-F3C0-4A24-A28F-AA2CA0A44DE4}" dt="2024-10-11T23:33:33.619" v="959" actId="14100"/>
          <ac:picMkLst>
            <pc:docMk/>
            <pc:sldMk cId="0" sldId="379"/>
            <ac:picMk id="5" creationId="{EE306A24-7888-42D5-8F17-97809D6942FA}"/>
          </ac:picMkLst>
        </pc:picChg>
        <pc:picChg chg="del">
          <ac:chgData name="Adam L Schiff" userId="3b914274-8e34-4064-b69d-a2f57e4634d1" providerId="ADAL" clId="{B3C06185-F3C0-4A24-A28F-AA2CA0A44DE4}" dt="2024-10-11T23:31:05.477" v="946" actId="478"/>
          <ac:picMkLst>
            <pc:docMk/>
            <pc:sldMk cId="0" sldId="379"/>
            <ac:picMk id="1026" creationId="{00000000-0000-0000-0000-000000000000}"/>
          </ac:picMkLst>
        </pc:picChg>
      </pc:sldChg>
      <pc:sldChg chg="modNotes">
        <pc:chgData name="Adam L Schiff" userId="3b914274-8e34-4064-b69d-a2f57e4634d1" providerId="ADAL" clId="{B3C06185-F3C0-4A24-A28F-AA2CA0A44DE4}" dt="2024-10-11T23:47:03.814" v="1472"/>
        <pc:sldMkLst>
          <pc:docMk/>
          <pc:sldMk cId="0" sldId="381"/>
        </pc:sldMkLst>
      </pc:sldChg>
      <pc:sldChg chg="modSp mod modNotes modNotesTx">
        <pc:chgData name="Adam L Schiff" userId="3b914274-8e34-4064-b69d-a2f57e4634d1" providerId="ADAL" clId="{B3C06185-F3C0-4A24-A28F-AA2CA0A44DE4}" dt="2024-10-11T23:47:03.814" v="1472"/>
        <pc:sldMkLst>
          <pc:docMk/>
          <pc:sldMk cId="0" sldId="382"/>
        </pc:sldMkLst>
        <pc:spChg chg="mod">
          <ac:chgData name="Adam L Schiff" userId="3b914274-8e34-4064-b69d-a2f57e4634d1" providerId="ADAL" clId="{B3C06185-F3C0-4A24-A28F-AA2CA0A44DE4}" dt="2024-10-11T23:43:57.336" v="1354" actId="2085"/>
          <ac:spMkLst>
            <pc:docMk/>
            <pc:sldMk cId="0" sldId="382"/>
            <ac:spMk id="4" creationId="{10ED9C21-BF48-CBD5-3D38-850422982ED5}"/>
          </ac:spMkLst>
        </pc:spChg>
        <pc:spChg chg="mod">
          <ac:chgData name="Adam L Schiff" userId="3b914274-8e34-4064-b69d-a2f57e4634d1" providerId="ADAL" clId="{B3C06185-F3C0-4A24-A28F-AA2CA0A44DE4}" dt="2024-10-11T23:44:36.552" v="1412" actId="207"/>
          <ac:spMkLst>
            <pc:docMk/>
            <pc:sldMk cId="0" sldId="382"/>
            <ac:spMk id="5" creationId="{AB883F6A-6DB5-3BD3-422A-903962E814F8}"/>
          </ac:spMkLst>
        </pc:spChg>
      </pc:sldChg>
      <pc:sldChg chg="modNotes">
        <pc:chgData name="Adam L Schiff" userId="3b914274-8e34-4064-b69d-a2f57e4634d1" providerId="ADAL" clId="{B3C06185-F3C0-4A24-A28F-AA2CA0A44DE4}" dt="2024-10-11T23:47:03.814" v="1472"/>
        <pc:sldMkLst>
          <pc:docMk/>
          <pc:sldMk cId="0" sldId="383"/>
        </pc:sldMkLst>
      </pc:sldChg>
      <pc:sldChg chg="modNotes">
        <pc:chgData name="Adam L Schiff" userId="3b914274-8e34-4064-b69d-a2f57e4634d1" providerId="ADAL" clId="{B3C06185-F3C0-4A24-A28F-AA2CA0A44DE4}" dt="2024-10-11T23:47:03.814" v="1472"/>
        <pc:sldMkLst>
          <pc:docMk/>
          <pc:sldMk cId="0" sldId="384"/>
        </pc:sldMkLst>
      </pc:sldChg>
      <pc:sldChg chg="modNotes">
        <pc:chgData name="Adam L Schiff" userId="3b914274-8e34-4064-b69d-a2f57e4634d1" providerId="ADAL" clId="{B3C06185-F3C0-4A24-A28F-AA2CA0A44DE4}" dt="2024-10-11T23:47:03.814" v="1472"/>
        <pc:sldMkLst>
          <pc:docMk/>
          <pc:sldMk cId="0" sldId="389"/>
        </pc:sldMkLst>
      </pc:sldChg>
      <pc:sldChg chg="modNotes">
        <pc:chgData name="Adam L Schiff" userId="3b914274-8e34-4064-b69d-a2f57e4634d1" providerId="ADAL" clId="{B3C06185-F3C0-4A24-A28F-AA2CA0A44DE4}" dt="2024-10-11T23:47:03.814" v="1472"/>
        <pc:sldMkLst>
          <pc:docMk/>
          <pc:sldMk cId="0" sldId="390"/>
        </pc:sldMkLst>
      </pc:sldChg>
      <pc:sldChg chg="modNotes">
        <pc:chgData name="Adam L Schiff" userId="3b914274-8e34-4064-b69d-a2f57e4634d1" providerId="ADAL" clId="{B3C06185-F3C0-4A24-A28F-AA2CA0A44DE4}" dt="2024-10-11T23:47:03.814" v="1472"/>
        <pc:sldMkLst>
          <pc:docMk/>
          <pc:sldMk cId="0" sldId="391"/>
        </pc:sldMkLst>
      </pc:sldChg>
      <pc:sldChg chg="modNotes">
        <pc:chgData name="Adam L Schiff" userId="3b914274-8e34-4064-b69d-a2f57e4634d1" providerId="ADAL" clId="{B3C06185-F3C0-4A24-A28F-AA2CA0A44DE4}" dt="2024-10-11T23:47:03.814" v="1472"/>
        <pc:sldMkLst>
          <pc:docMk/>
          <pc:sldMk cId="0" sldId="392"/>
        </pc:sldMkLst>
      </pc:sldChg>
      <pc:sldChg chg="modNotes">
        <pc:chgData name="Adam L Schiff" userId="3b914274-8e34-4064-b69d-a2f57e4634d1" providerId="ADAL" clId="{B3C06185-F3C0-4A24-A28F-AA2CA0A44DE4}" dt="2024-10-11T23:47:03.814" v="1472"/>
        <pc:sldMkLst>
          <pc:docMk/>
          <pc:sldMk cId="0" sldId="393"/>
        </pc:sldMkLst>
      </pc:sldChg>
      <pc:sldChg chg="modNotes">
        <pc:chgData name="Adam L Schiff" userId="3b914274-8e34-4064-b69d-a2f57e4634d1" providerId="ADAL" clId="{B3C06185-F3C0-4A24-A28F-AA2CA0A44DE4}" dt="2024-10-11T23:47:03.814" v="1472"/>
        <pc:sldMkLst>
          <pc:docMk/>
          <pc:sldMk cId="0" sldId="394"/>
        </pc:sldMkLst>
      </pc:sldChg>
      <pc:sldChg chg="modNotes">
        <pc:chgData name="Adam L Schiff" userId="3b914274-8e34-4064-b69d-a2f57e4634d1" providerId="ADAL" clId="{B3C06185-F3C0-4A24-A28F-AA2CA0A44DE4}" dt="2024-10-11T23:47:03.814" v="1472"/>
        <pc:sldMkLst>
          <pc:docMk/>
          <pc:sldMk cId="0" sldId="395"/>
        </pc:sldMkLst>
      </pc:sldChg>
      <pc:sldChg chg="modNotes">
        <pc:chgData name="Adam L Schiff" userId="3b914274-8e34-4064-b69d-a2f57e4634d1" providerId="ADAL" clId="{B3C06185-F3C0-4A24-A28F-AA2CA0A44DE4}" dt="2024-10-11T23:47:03.814" v="1472"/>
        <pc:sldMkLst>
          <pc:docMk/>
          <pc:sldMk cId="0" sldId="396"/>
        </pc:sldMkLst>
      </pc:sldChg>
      <pc:sldChg chg="modNotes">
        <pc:chgData name="Adam L Schiff" userId="3b914274-8e34-4064-b69d-a2f57e4634d1" providerId="ADAL" clId="{B3C06185-F3C0-4A24-A28F-AA2CA0A44DE4}" dt="2024-10-11T23:47:03.814" v="1472"/>
        <pc:sldMkLst>
          <pc:docMk/>
          <pc:sldMk cId="0" sldId="397"/>
        </pc:sldMkLst>
      </pc:sldChg>
      <pc:sldChg chg="modNotes">
        <pc:chgData name="Adam L Schiff" userId="3b914274-8e34-4064-b69d-a2f57e4634d1" providerId="ADAL" clId="{B3C06185-F3C0-4A24-A28F-AA2CA0A44DE4}" dt="2024-10-11T23:47:03.814" v="1472"/>
        <pc:sldMkLst>
          <pc:docMk/>
          <pc:sldMk cId="0" sldId="398"/>
        </pc:sldMkLst>
      </pc:sldChg>
      <pc:sldChg chg="modNotes">
        <pc:chgData name="Adam L Schiff" userId="3b914274-8e34-4064-b69d-a2f57e4634d1" providerId="ADAL" clId="{B3C06185-F3C0-4A24-A28F-AA2CA0A44DE4}" dt="2024-10-11T23:47:03.814" v="1472"/>
        <pc:sldMkLst>
          <pc:docMk/>
          <pc:sldMk cId="3451723232" sldId="400"/>
        </pc:sldMkLst>
      </pc:sldChg>
      <pc:sldChg chg="modNotes">
        <pc:chgData name="Adam L Schiff" userId="3b914274-8e34-4064-b69d-a2f57e4634d1" providerId="ADAL" clId="{B3C06185-F3C0-4A24-A28F-AA2CA0A44DE4}" dt="2024-10-11T23:47:03.814" v="1472"/>
        <pc:sldMkLst>
          <pc:docMk/>
          <pc:sldMk cId="2912930342" sldId="413"/>
        </pc:sldMkLst>
      </pc:sldChg>
      <pc:sldChg chg="modSp mod modNotesTx">
        <pc:chgData name="Adam L Schiff" userId="3b914274-8e34-4064-b69d-a2f57e4634d1" providerId="ADAL" clId="{B3C06185-F3C0-4A24-A28F-AA2CA0A44DE4}" dt="2024-10-11T23:45:25.788" v="1471" actId="20577"/>
        <pc:sldMkLst>
          <pc:docMk/>
          <pc:sldMk cId="2343810305" sldId="416"/>
        </pc:sldMkLst>
        <pc:spChg chg="mod">
          <ac:chgData name="Adam L Schiff" userId="3b914274-8e34-4064-b69d-a2f57e4634d1" providerId="ADAL" clId="{B3C06185-F3C0-4A24-A28F-AA2CA0A44DE4}" dt="2024-10-11T23:45:01.930" v="1416" actId="2085"/>
          <ac:spMkLst>
            <pc:docMk/>
            <pc:sldMk cId="2343810305" sldId="416"/>
            <ac:spMk id="3" creationId="{089E178E-2626-C581-991C-DC8951026F18}"/>
          </ac:spMkLst>
        </pc:spChg>
        <pc:spChg chg="mod">
          <ac:chgData name="Adam L Schiff" userId="3b914274-8e34-4064-b69d-a2f57e4634d1" providerId="ADAL" clId="{B3C06185-F3C0-4A24-A28F-AA2CA0A44DE4}" dt="2024-10-11T23:44:55.058" v="1414" actId="2085"/>
          <ac:spMkLst>
            <pc:docMk/>
            <pc:sldMk cId="2343810305" sldId="416"/>
            <ac:spMk id="4" creationId="{C6828AAF-6956-1714-9955-1C73FF35FB16}"/>
          </ac:spMkLst>
        </pc:spChg>
      </pc:sldChg>
    </pc:docChg>
  </pc:docChgLst>
  <pc:docChgLst>
    <pc:chgData name="Adam L Schiff" userId="3b914274-8e34-4064-b69d-a2f57e4634d1" providerId="ADAL" clId="{C1E4DC9A-D015-4247-B2D9-D0481AC38F64}"/>
    <pc:docChg chg="modSld">
      <pc:chgData name="Adam L Schiff" userId="3b914274-8e34-4064-b69d-a2f57e4634d1" providerId="ADAL" clId="{C1E4DC9A-D015-4247-B2D9-D0481AC38F64}" dt="2020-03-07T01:30:55.869" v="109" actId="20577"/>
      <pc:docMkLst>
        <pc:docMk/>
      </pc:docMkLst>
      <pc:sldChg chg="modSp mod modNotesTx">
        <pc:chgData name="Adam L Schiff" userId="3b914274-8e34-4064-b69d-a2f57e4634d1" providerId="ADAL" clId="{C1E4DC9A-D015-4247-B2D9-D0481AC38F64}" dt="2020-03-07T01:30:55.869" v="109" actId="20577"/>
        <pc:sldMkLst>
          <pc:docMk/>
          <pc:sldMk cId="0" sldId="332"/>
        </pc:sldMkLst>
        <pc:spChg chg="mod">
          <ac:chgData name="Adam L Schiff" userId="3b914274-8e34-4064-b69d-a2f57e4634d1" providerId="ADAL" clId="{C1E4DC9A-D015-4247-B2D9-D0481AC38F64}" dt="2020-03-07T01:30:33.950" v="23" actId="20577"/>
          <ac:spMkLst>
            <pc:docMk/>
            <pc:sldMk cId="0" sldId="332"/>
            <ac:spMk id="34819" creationId="{00000000-0000-0000-0000-000000000000}"/>
          </ac:spMkLst>
        </pc:spChg>
      </pc:sldChg>
      <pc:sldChg chg="modSp mod">
        <pc:chgData name="Adam L Schiff" userId="3b914274-8e34-4064-b69d-a2f57e4634d1" providerId="ADAL" clId="{C1E4DC9A-D015-4247-B2D9-D0481AC38F64}" dt="2020-03-07T01:24:21.157" v="0" actId="1076"/>
        <pc:sldMkLst>
          <pc:docMk/>
          <pc:sldMk cId="0" sldId="337"/>
        </pc:sldMkLst>
        <pc:spChg chg="mod">
          <ac:chgData name="Adam L Schiff" userId="3b914274-8e34-4064-b69d-a2f57e4634d1" providerId="ADAL" clId="{C1E4DC9A-D015-4247-B2D9-D0481AC38F64}" dt="2020-03-07T01:24:21.157" v="0" actId="1076"/>
          <ac:spMkLst>
            <pc:docMk/>
            <pc:sldMk cId="0" sldId="337"/>
            <ac:spMk id="40968" creationId="{00000000-0000-0000-0000-000000000000}"/>
          </ac:spMkLst>
        </pc:spChg>
      </pc:sldChg>
      <pc:sldChg chg="modNotesTx">
        <pc:chgData name="Adam L Schiff" userId="3b914274-8e34-4064-b69d-a2f57e4634d1" providerId="ADAL" clId="{C1E4DC9A-D015-4247-B2D9-D0481AC38F64}" dt="2020-03-07T01:25:25.287" v="4" actId="20577"/>
        <pc:sldMkLst>
          <pc:docMk/>
          <pc:sldMk cId="0" sldId="342"/>
        </pc:sldMkLst>
      </pc:sldChg>
      <pc:sldChg chg="modSp mod">
        <pc:chgData name="Adam L Schiff" userId="3b914274-8e34-4064-b69d-a2f57e4634d1" providerId="ADAL" clId="{C1E4DC9A-D015-4247-B2D9-D0481AC38F64}" dt="2020-03-07T01:27:57.468" v="7" actId="255"/>
        <pc:sldMkLst>
          <pc:docMk/>
          <pc:sldMk cId="3451723232" sldId="400"/>
        </pc:sldMkLst>
        <pc:spChg chg="mod">
          <ac:chgData name="Adam L Schiff" userId="3b914274-8e34-4064-b69d-a2f57e4634d1" providerId="ADAL" clId="{C1E4DC9A-D015-4247-B2D9-D0481AC38F64}" dt="2020-03-07T01:27:57.468" v="7" actId="255"/>
          <ac:spMkLst>
            <pc:docMk/>
            <pc:sldMk cId="3451723232" sldId="400"/>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261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34510" y="4416821"/>
            <a:ext cx="5141383" cy="4182270"/>
          </a:xfrm>
          <a:prstGeom prst="rect">
            <a:avLst/>
          </a:prstGeom>
          <a:noFill/>
          <a:ln w="9525">
            <a:noFill/>
            <a:miter lim="800000"/>
            <a:headEnd/>
            <a:tailEnd/>
          </a:ln>
          <a:effectLst/>
        </p:spPr>
        <p:txBody>
          <a:bodyPr vert="horz" wrap="square" lIns="93150" tIns="46576" rIns="93150" bIns="4657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258189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065213" y="609600"/>
            <a:ext cx="4651375" cy="3487738"/>
          </a:xfrm>
          <a:ln/>
        </p:spPr>
      </p:sp>
      <p:sp>
        <p:nvSpPr>
          <p:cNvPr id="17410" name="Rectangle 3"/>
          <p:cNvSpPr>
            <a:spLocks noGrp="1" noChangeArrowheads="1"/>
          </p:cNvSpPr>
          <p:nvPr>
            <p:ph type="body" idx="1"/>
          </p:nvPr>
        </p:nvSpPr>
        <p:spPr>
          <a:xfrm>
            <a:off x="947180" y="4426329"/>
            <a:ext cx="5146135" cy="4180687"/>
          </a:xfrm>
          <a:noFill/>
          <a:ln/>
        </p:spPr>
        <p:txBody>
          <a:bodyPr lIns="93143" tIns="46571" rIns="93143" bIns="46571"/>
          <a:lstStyle/>
          <a:p>
            <a:pPr marL="220201" indent="-220201" defTabSz="921167">
              <a:lnSpc>
                <a:spcPct val="90000"/>
              </a:lnSpc>
            </a:pPr>
            <a:r>
              <a:rPr lang="en-US" altLang="en-US" dirty="0">
                <a:latin typeface="Calibri" pitchFamily="34" charset="0"/>
              </a:rPr>
              <a:t>May 16, 2024: changed module number from 8 to 7</a:t>
            </a:r>
          </a:p>
          <a:p>
            <a:pPr marL="220201" indent="-220201">
              <a:lnSpc>
                <a:spcPct val="90000"/>
              </a:lnSpc>
            </a:pPr>
            <a:endParaRPr lang="en-US" altLang="en-US" dirty="0"/>
          </a:p>
          <a:p>
            <a:pPr marL="220201" indent="-220201">
              <a:lnSpc>
                <a:spcPct val="90000"/>
              </a:lnSpc>
            </a:pPr>
            <a:r>
              <a:rPr lang="en-US" altLang="en-US" i="1" dirty="0">
                <a:latin typeface="Calibri" pitchFamily="34" charset="0"/>
              </a:rPr>
              <a:t>Note to presenters</a:t>
            </a:r>
            <a:r>
              <a:rPr lang="en-US" altLang="en-US" dirty="0">
                <a:latin typeface="Calibri" pitchFamily="34" charset="0"/>
              </a:rPr>
              <a:t>: The examples used in this presentation are modified from existing NACO records in the LC/NACO Authority File. The module developer wanted to show existing authorized access points and 670 information. However, some changes were intentionally made to the records (using a local copy of the records) for instructional purposes. Please tell attendees that the live records in the NACO node databases were not changed, and there is no correlation between the records in this module and the records in the NACO database.   </a:t>
            </a:r>
          </a:p>
        </p:txBody>
      </p:sp>
    </p:spTree>
    <p:extLst>
      <p:ext uri="{BB962C8B-B14F-4D97-AF65-F5344CB8AC3E}">
        <p14:creationId xmlns:p14="http://schemas.microsoft.com/office/powerpoint/2010/main" val="188849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You now should know how to create a “perfect” RDA authority record. The training you have taken has given you all you need to know to do this. </a:t>
            </a:r>
          </a:p>
          <a:p>
            <a:r>
              <a:rPr lang="en-US" altLang="en-US" dirty="0">
                <a:latin typeface="Calibri" pitchFamily="34" charset="0"/>
              </a:rPr>
              <a:t>You also know the importance of searching first, to see if the entity you need has already been established by another NACO colleague who is as well-trained as you are.</a:t>
            </a:r>
          </a:p>
          <a:p>
            <a:r>
              <a:rPr lang="en-US" altLang="en-US" dirty="0">
                <a:latin typeface="Calibri" pitchFamily="34" charset="0"/>
              </a:rPr>
              <a:t>But … (next slide)  </a:t>
            </a:r>
          </a:p>
        </p:txBody>
      </p:sp>
    </p:spTree>
    <p:extLst>
      <p:ext uri="{BB962C8B-B14F-4D97-AF65-F5344CB8AC3E}">
        <p14:creationId xmlns:p14="http://schemas.microsoft.com/office/powerpoint/2010/main" val="3007762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In reality, the NACO work you do in the future will often involve working with existing NACO records. And those existing NACO records will not always be up to the high standards that you have. </a:t>
            </a:r>
          </a:p>
          <a:p>
            <a:r>
              <a:rPr lang="en-US" altLang="en-US" dirty="0">
                <a:latin typeface="Calibri" pitchFamily="34" charset="0"/>
              </a:rPr>
              <a:t>On the next slide, let’s look at the steps you will go through every time you are cataloging with NACO in mind.  </a:t>
            </a:r>
          </a:p>
        </p:txBody>
      </p:sp>
    </p:spTree>
    <p:extLst>
      <p:ext uri="{BB962C8B-B14F-4D97-AF65-F5344CB8AC3E}">
        <p14:creationId xmlns:p14="http://schemas.microsoft.com/office/powerpoint/2010/main" val="3990572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The basic principle is that every NACO authority record you create will be coded RDA (Rules 008/10 = z and 040 subfield $e = </a:t>
            </a:r>
            <a:r>
              <a:rPr lang="en-US" altLang="en-US" dirty="0" err="1">
                <a:latin typeface="Calibri" pitchFamily="34" charset="0"/>
              </a:rPr>
              <a:t>rda</a:t>
            </a:r>
            <a:r>
              <a:rPr lang="en-US" altLang="en-US" dirty="0">
                <a:latin typeface="Calibri" pitchFamily="34" charset="0"/>
              </a:rPr>
              <a:t>). This is just the basic coding of the record. Of course, the data added to a new record will vary from cataloger to cataloger– cataloger’s judgment, in other words. </a:t>
            </a:r>
          </a:p>
          <a:p>
            <a:r>
              <a:rPr lang="en-US" altLang="en-US" dirty="0">
                <a:latin typeface="Calibri" pitchFamily="34" charset="0"/>
              </a:rPr>
              <a:t>But what about existing NACO authority records. Will they always be coded RDA? Will you need to do something if you encounter a non-RDA NACO authority record that you need for a resource in hand? More on that later in the session.  </a:t>
            </a:r>
          </a:p>
        </p:txBody>
      </p:sp>
    </p:spTree>
    <p:extLst>
      <p:ext uri="{BB962C8B-B14F-4D97-AF65-F5344CB8AC3E}">
        <p14:creationId xmlns:p14="http://schemas.microsoft.com/office/powerpoint/2010/main" val="1311036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Some authority records are made that do not have any direct relationship to a bibliographic record. For example, if you need to create a parent body NAR in order to have the required cross-references for a corporate body, that parent body may not appear on any bibliographic record.</a:t>
            </a:r>
          </a:p>
        </p:txBody>
      </p:sp>
    </p:spTree>
    <p:extLst>
      <p:ext uri="{BB962C8B-B14F-4D97-AF65-F5344CB8AC3E}">
        <p14:creationId xmlns:p14="http://schemas.microsoft.com/office/powerpoint/2010/main" val="2375105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marL="220201" indent="-220201"/>
            <a:r>
              <a:rPr lang="en-US" altLang="en-US" dirty="0">
                <a:latin typeface="Calibri" pitchFamily="34" charset="0"/>
              </a:rPr>
              <a:t>May 1, 2013</a:t>
            </a:r>
          </a:p>
          <a:p>
            <a:pPr marL="220201" indent="-220201"/>
            <a:endParaRPr lang="en-US" altLang="en-US" dirty="0">
              <a:latin typeface="Calibri" pitchFamily="34" charset="0"/>
            </a:endParaRPr>
          </a:p>
          <a:p>
            <a:pPr marL="220201" indent="-220201"/>
            <a:r>
              <a:rPr lang="en-US" altLang="en-US" dirty="0">
                <a:latin typeface="Calibri" pitchFamily="34" charset="0"/>
              </a:rPr>
              <a:t>Searching is extremely important. Your good searching will result in your confidence in taking appropriate action:</a:t>
            </a:r>
          </a:p>
          <a:p>
            <a:pPr marL="220201" indent="-220201">
              <a:buFontTx/>
              <a:buAutoNum type="arabicParenR"/>
            </a:pPr>
            <a:r>
              <a:rPr lang="en-US" altLang="en-US" dirty="0">
                <a:latin typeface="Calibri" pitchFamily="34" charset="0"/>
              </a:rPr>
              <a:t>You search and find a NAR for the entity you need. Great! The authorized access point is based on the preferred name that is used in the resource you have in hand. The cataloger has done an excellent job of adding attributes to the existing authority record. There are no new name usages, and no new attributes, identified in the resource you have in hand. All you need to do is use the authorized access point in the bibliographic record you are creating or reviewing, and you are done.    </a:t>
            </a:r>
          </a:p>
          <a:p>
            <a:pPr marL="220201" indent="-220201">
              <a:buFontTx/>
              <a:buAutoNum type="arabicParenR"/>
            </a:pPr>
            <a:r>
              <a:rPr lang="en-US" altLang="en-US" dirty="0">
                <a:latin typeface="Calibri" pitchFamily="34" charset="0"/>
              </a:rPr>
              <a:t>You search and find a NAR for the entity you need. Great! But in this case, for example, you note that the resource you have in hand has a different usage of the name. Or perhaps you can identify attributes in the resource in hand that might enhance the existing authority record. The authorized access point likely will not need to change, but you would like to update the existing authority record to add variant names or new attributes. Please remember that an existing NACO authority record that is not as “full” as you would like is not a reflection on the cataloger that created it. You can always add to the record. </a:t>
            </a:r>
          </a:p>
          <a:p>
            <a:pPr marL="220201" indent="-220201">
              <a:buFontTx/>
              <a:buAutoNum type="arabicParenR"/>
            </a:pPr>
            <a:r>
              <a:rPr lang="en-US" altLang="en-US" dirty="0">
                <a:latin typeface="Calibri" pitchFamily="34" charset="0"/>
              </a:rPr>
              <a:t>Your thorough searching results in no authority record for the entity you need. Perfect world! You create a new NACO authority record.</a:t>
            </a:r>
          </a:p>
        </p:txBody>
      </p:sp>
    </p:spTree>
    <p:extLst>
      <p:ext uri="{BB962C8B-B14F-4D97-AF65-F5344CB8AC3E}">
        <p14:creationId xmlns:p14="http://schemas.microsoft.com/office/powerpoint/2010/main" val="1849997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ln/>
        </p:spPr>
      </p:sp>
      <p:sp>
        <p:nvSpPr>
          <p:cNvPr id="29698" name="Rectangle 3"/>
          <p:cNvSpPr>
            <a:spLocks noGrp="1" noChangeArrowheads="1"/>
          </p:cNvSpPr>
          <p:nvPr>
            <p:ph type="body" idx="1"/>
          </p:nvPr>
        </p:nvSpPr>
        <p:spPr>
          <a:noFill/>
          <a:ln/>
        </p:spPr>
        <p:txBody>
          <a:bodyPr/>
          <a:lstStyle/>
          <a:p>
            <a:pPr marL="220201" indent="-220201"/>
            <a:r>
              <a:rPr lang="en-US" altLang="en-US" dirty="0">
                <a:latin typeface="Calibri" pitchFamily="34" charset="0"/>
              </a:rPr>
              <a:t>May 1, 2013</a:t>
            </a:r>
          </a:p>
          <a:p>
            <a:pPr marL="220201" indent="-220201"/>
            <a:endParaRPr lang="en-US" altLang="en-US" dirty="0">
              <a:latin typeface="Calibri" pitchFamily="34" charset="0"/>
            </a:endParaRPr>
          </a:p>
          <a:p>
            <a:pPr marL="220201" indent="-220201"/>
            <a:r>
              <a:rPr lang="en-US" altLang="en-US" dirty="0">
                <a:latin typeface="Calibri" pitchFamily="34" charset="0"/>
              </a:rPr>
              <a:t>In the previous slide, you saw three possible outcomes as a result of your searching. The first outcome-- You find a NAR -- Use it! – is perhaps the easiest. You make no changes to the existing record. The third outcome -- You do not find a NAR -- Create a new one! – is more involved time-wise, but it gives you an important task– to set up a new authority record. This is the “perfect world” scenario – everything you learned in this training is put to the test. </a:t>
            </a:r>
          </a:p>
          <a:p>
            <a:pPr marL="220201" indent="-220201"/>
            <a:r>
              <a:rPr lang="en-US" altLang="en-US" dirty="0">
                <a:latin typeface="Calibri" pitchFamily="34" charset="0"/>
              </a:rPr>
              <a:t>But the second outcome --  You find a NAR -- Update it! – has all sorts of options. The rest of this module will assist you in deciding what you can do with an existing NACO authority record, and what, in some cases at least, you must do to an existing NACO authority record. </a:t>
            </a:r>
          </a:p>
          <a:p>
            <a:pPr marL="220201" indent="-220201"/>
            <a:endParaRPr lang="en-US" altLang="en-US" dirty="0">
              <a:latin typeface="Calibri" pitchFamily="34" charset="0"/>
            </a:endParaRPr>
          </a:p>
          <a:p>
            <a:pPr marL="220201" indent="-220201"/>
            <a:endParaRPr lang="en-US" altLang="en-US" dirty="0">
              <a:latin typeface="Calibri" pitchFamily="34" charset="0"/>
            </a:endParaRPr>
          </a:p>
          <a:p>
            <a:pPr marL="220201" indent="-220201"/>
            <a:endParaRPr lang="en-US" altLang="en-US" dirty="0">
              <a:latin typeface="Calibri" pitchFamily="34" charset="0"/>
            </a:endParaRPr>
          </a:p>
        </p:txBody>
      </p:sp>
    </p:spTree>
    <p:extLst>
      <p:ext uri="{BB962C8B-B14F-4D97-AF65-F5344CB8AC3E}">
        <p14:creationId xmlns:p14="http://schemas.microsoft.com/office/powerpoint/2010/main" val="630118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ln/>
        </p:spPr>
      </p:sp>
      <p:sp>
        <p:nvSpPr>
          <p:cNvPr id="31746"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Although NACO work may appear to be all about creating new, unique authorized access points, the truth is that NACO catalogers </a:t>
            </a:r>
            <a:r>
              <a:rPr lang="en-US" altLang="en-US" u="sng" dirty="0">
                <a:latin typeface="Calibri" pitchFamily="34" charset="0"/>
              </a:rPr>
              <a:t>usually</a:t>
            </a:r>
            <a:r>
              <a:rPr lang="en-US" altLang="en-US" dirty="0">
                <a:latin typeface="Calibri" pitchFamily="34" charset="0"/>
              </a:rPr>
              <a:t> find themselves in the position of </a:t>
            </a:r>
            <a:r>
              <a:rPr lang="en-US" altLang="en-US" u="sng" dirty="0">
                <a:latin typeface="Calibri" pitchFamily="34" charset="0"/>
              </a:rPr>
              <a:t>updating</a:t>
            </a:r>
            <a:r>
              <a:rPr lang="en-US" altLang="en-US" dirty="0">
                <a:latin typeface="Calibri" pitchFamily="34" charset="0"/>
              </a:rPr>
              <a:t> an existing NACO record. </a:t>
            </a:r>
          </a:p>
          <a:p>
            <a:r>
              <a:rPr lang="en-US" altLang="en-US" dirty="0">
                <a:latin typeface="Calibri" pitchFamily="34" charset="0"/>
              </a:rPr>
              <a:t>A change to an existing NACO record may involve adding new information or changing existing information. </a:t>
            </a:r>
          </a:p>
          <a:p>
            <a:r>
              <a:rPr lang="en-US" altLang="en-US" dirty="0">
                <a:latin typeface="Calibri" pitchFamily="34" charset="0"/>
              </a:rPr>
              <a:t>What are some of the common situations in which a NACO cataloger will contemplate updating – or may be required to update -- an existing NACO record? </a:t>
            </a:r>
          </a:p>
          <a:p>
            <a:r>
              <a:rPr lang="en-US" altLang="en-US" i="1" dirty="0">
                <a:latin typeface="Calibri" pitchFamily="34" charset="0"/>
              </a:rPr>
              <a:t>(Text from slide: examples and further explanations follow on succeeding slides)</a:t>
            </a:r>
          </a:p>
        </p:txBody>
      </p:sp>
    </p:spTree>
    <p:extLst>
      <p:ext uri="{BB962C8B-B14F-4D97-AF65-F5344CB8AC3E}">
        <p14:creationId xmlns:p14="http://schemas.microsoft.com/office/powerpoint/2010/main" val="3425818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pPr marL="220201" indent="-220201"/>
            <a:r>
              <a:rPr lang="en-US" altLang="en-US" dirty="0">
                <a:latin typeface="Calibri" pitchFamily="34" charset="0"/>
              </a:rPr>
              <a:t>May 1, 2013 </a:t>
            </a:r>
          </a:p>
          <a:p>
            <a:pPr marL="220201" indent="-220201"/>
            <a:endParaRPr lang="en-US" altLang="en-US" dirty="0">
              <a:latin typeface="Calibri" pitchFamily="34" charset="0"/>
            </a:endParaRPr>
          </a:p>
          <a:p>
            <a:pPr marL="220201" indent="-220201"/>
            <a:r>
              <a:rPr lang="en-US" altLang="en-US" i="1" dirty="0">
                <a:latin typeface="Calibri" pitchFamily="34" charset="0"/>
              </a:rPr>
              <a:t>(Text from slide: examples and further explanations follow on succeeding slides)</a:t>
            </a:r>
          </a:p>
          <a:p>
            <a:pPr marL="220201" indent="-220201"/>
            <a:r>
              <a:rPr lang="en-US" altLang="en-US" dirty="0">
                <a:latin typeface="Calibri" pitchFamily="34" charset="0"/>
              </a:rPr>
              <a:t>2</a:t>
            </a:r>
            <a:r>
              <a:rPr lang="en-US" altLang="en-US" baseline="30000" dirty="0">
                <a:latin typeface="Calibri" pitchFamily="34" charset="0"/>
              </a:rPr>
              <a:t>nd</a:t>
            </a:r>
            <a:r>
              <a:rPr lang="en-US" altLang="en-US" dirty="0">
                <a:latin typeface="Calibri" pitchFamily="34" charset="0"/>
              </a:rPr>
              <a:t> bullet: To evaluate and re-code an existing AACR2, AACR2-compatible, or earlier rules NAR that is not RDA-acceptable to RDA:</a:t>
            </a:r>
          </a:p>
          <a:p>
            <a:pPr marL="220201" indent="-220201"/>
            <a:r>
              <a:rPr lang="en-US" altLang="en-US" b="1" dirty="0">
                <a:latin typeface="Calibri" pitchFamily="34" charset="0"/>
              </a:rPr>
              <a:t>In most cases, the 1XX will change.  </a:t>
            </a:r>
          </a:p>
          <a:p>
            <a:pPr marL="220201" indent="-220201"/>
            <a:r>
              <a:rPr lang="en-US" altLang="en-US" dirty="0">
                <a:latin typeface="Calibri" pitchFamily="34" charset="0"/>
              </a:rPr>
              <a:t>3</a:t>
            </a:r>
            <a:r>
              <a:rPr lang="en-US" altLang="en-US" baseline="30000" dirty="0">
                <a:latin typeface="Calibri" pitchFamily="34" charset="0"/>
              </a:rPr>
              <a:t>rd</a:t>
            </a:r>
            <a:r>
              <a:rPr lang="en-US" altLang="en-US" dirty="0">
                <a:latin typeface="Calibri" pitchFamily="34" charset="0"/>
              </a:rPr>
              <a:t> bullet: To evaluate and re-code an existing RDA-acceptable AACR2 NAR to RDA:</a:t>
            </a:r>
          </a:p>
          <a:p>
            <a:pPr marL="220201" indent="-220201"/>
            <a:r>
              <a:rPr lang="en-US" altLang="en-US" b="1" dirty="0">
                <a:latin typeface="Calibri" pitchFamily="34" charset="0"/>
              </a:rPr>
              <a:t>Even in this case, the 1XX might change!</a:t>
            </a:r>
            <a:r>
              <a:rPr lang="en-US" altLang="en-US" dirty="0">
                <a:latin typeface="Calibri" pitchFamily="34" charset="0"/>
              </a:rPr>
              <a:t> It is important to analyze </a:t>
            </a:r>
            <a:r>
              <a:rPr lang="en-US" altLang="en-US" b="1" dirty="0">
                <a:latin typeface="Calibri" pitchFamily="34" charset="0"/>
              </a:rPr>
              <a:t>all</a:t>
            </a:r>
            <a:r>
              <a:rPr lang="en-US" altLang="en-US" dirty="0">
                <a:latin typeface="Calibri" pitchFamily="34" charset="0"/>
              </a:rPr>
              <a:t> authority records before re-coding them to RDA! </a:t>
            </a:r>
          </a:p>
          <a:p>
            <a:pPr marL="220201" indent="-220201"/>
            <a:endParaRPr lang="en-US" altLang="en-US" dirty="0">
              <a:latin typeface="Calibri" pitchFamily="34" charset="0"/>
            </a:endParaRPr>
          </a:p>
          <a:p>
            <a:pPr marL="220201" indent="-220201"/>
            <a:endParaRPr lang="en-US" altLang="en-US" b="1" dirty="0">
              <a:latin typeface="Calibri" pitchFamily="34" charset="0"/>
            </a:endParaRPr>
          </a:p>
        </p:txBody>
      </p:sp>
    </p:spTree>
    <p:extLst>
      <p:ext uri="{BB962C8B-B14F-4D97-AF65-F5344CB8AC3E}">
        <p14:creationId xmlns:p14="http://schemas.microsoft.com/office/powerpoint/2010/main" val="3780197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p:spPr>
        <p:txBody>
          <a:bodyPr/>
          <a:lstStyle/>
          <a:p>
            <a:r>
              <a:rPr lang="en-US" altLang="en-US" dirty="0">
                <a:latin typeface="Calibri" pitchFamily="34" charset="0"/>
              </a:rPr>
              <a:t>March 6, 2020: changed caption of third bullet (from Locations to </a:t>
            </a:r>
            <a:r>
              <a:rPr lang="en-US" altLang="en-US">
                <a:latin typeface="Calibri" pitchFamily="34" charset="0"/>
              </a:rPr>
              <a:t>Associated Places)</a:t>
            </a:r>
            <a:endParaRPr lang="en-US" altLang="en-US" dirty="0">
              <a:latin typeface="Calibri" pitchFamily="34" charset="0"/>
            </a:endParaRPr>
          </a:p>
          <a:p>
            <a:endParaRPr lang="en-US" altLang="en-US" dirty="0">
              <a:latin typeface="Calibri" pitchFamily="34" charset="0"/>
            </a:endParaRPr>
          </a:p>
          <a:p>
            <a:r>
              <a:rPr lang="en-US" altLang="en-US" dirty="0">
                <a:latin typeface="Calibri" pitchFamily="34" charset="0"/>
              </a:rPr>
              <a:t>Examples follow. </a:t>
            </a:r>
          </a:p>
        </p:txBody>
      </p:sp>
    </p:spTree>
    <p:extLst>
      <p:ext uri="{BB962C8B-B14F-4D97-AF65-F5344CB8AC3E}">
        <p14:creationId xmlns:p14="http://schemas.microsoft.com/office/powerpoint/2010/main" val="1372152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p:spPr>
        <p:txBody>
          <a:bodyPr/>
          <a:lstStyle/>
          <a:p>
            <a:pPr defTabSz="921167"/>
            <a:r>
              <a:rPr lang="en-US" altLang="en-US" baseline="0" dirty="0">
                <a:latin typeface="Calibri" pitchFamily="34" charset="0"/>
              </a:rPr>
              <a:t>May 16, 2024: whited out the gender field</a:t>
            </a:r>
            <a:endParaRPr lang="en-US" altLang="en-US" dirty="0">
              <a:latin typeface="Calibri" pitchFamily="34" charset="0"/>
            </a:endParaRPr>
          </a:p>
          <a:p>
            <a:r>
              <a:rPr lang="en-US" altLang="en-US" dirty="0">
                <a:latin typeface="Calibri" pitchFamily="34" charset="0"/>
              </a:rPr>
              <a:t>March</a:t>
            </a:r>
            <a:r>
              <a:rPr lang="en-US" altLang="en-US" baseline="0" dirty="0">
                <a:latin typeface="Calibri" pitchFamily="34" charset="0"/>
              </a:rPr>
              <a:t> 7, 2019: updated NAR</a:t>
            </a:r>
          </a:p>
          <a:p>
            <a:endParaRPr lang="en-US" altLang="en-US" dirty="0">
              <a:latin typeface="Calibri" pitchFamily="34" charset="0"/>
            </a:endParaRPr>
          </a:p>
          <a:p>
            <a:r>
              <a:rPr lang="en-US" altLang="en-US" dirty="0">
                <a:latin typeface="Calibri" pitchFamily="34" charset="0"/>
              </a:rPr>
              <a:t>This is an existing RDA authority record. Note that there is nothing more than the preferred name recorded in the 1XX. The absence of dates or a fuller form of the initial E., and the lack of a NACO conflict with another Roy E. Hughes, result in the preferred name being identical to the authorized access point.  </a:t>
            </a:r>
          </a:p>
          <a:p>
            <a:r>
              <a:rPr lang="en-US" altLang="en-US" dirty="0">
                <a:latin typeface="Calibri" pitchFamily="34" charset="0"/>
              </a:rPr>
              <a:t>However, the cataloger now has a new resource that needs a bibliographic access point for the person. The resource in hand has new attributes for the person. The cataloger adds these attributes to the authority record. The authorized access point remains unchanged, though. </a:t>
            </a:r>
          </a:p>
          <a:p>
            <a:r>
              <a:rPr lang="en-US" altLang="en-US" dirty="0">
                <a:latin typeface="Calibri" pitchFamily="34" charset="0"/>
              </a:rPr>
              <a:t>Note that the name usage in the resource being described is identical to the existing usage used to identify the preferred name. Because of that, the cataloger could have left this record unchanged, but the optional additions here are a good enhancement.  </a:t>
            </a:r>
          </a:p>
        </p:txBody>
      </p:sp>
    </p:spTree>
    <p:extLst>
      <p:ext uri="{BB962C8B-B14F-4D97-AF65-F5344CB8AC3E}">
        <p14:creationId xmlns:p14="http://schemas.microsoft.com/office/powerpoint/2010/main" val="1861641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ln/>
        </p:spPr>
      </p:sp>
      <p:sp>
        <p:nvSpPr>
          <p:cNvPr id="39938" name="Rectangle 3"/>
          <p:cNvSpPr>
            <a:spLocks noGrp="1" noChangeArrowheads="1"/>
          </p:cNvSpPr>
          <p:nvPr>
            <p:ph type="body" idx="1"/>
          </p:nvPr>
        </p:nvSpPr>
        <p:spPr>
          <a:noFill/>
          <a:ln/>
        </p:spPr>
        <p:txBody>
          <a:bodyPr/>
          <a:lstStyle/>
          <a:p>
            <a:pPr eaLnBrk="1" hangingPunct="1"/>
            <a:r>
              <a:rPr lang="en-US" altLang="en-US" dirty="0">
                <a:latin typeface="Calibri" pitchFamily="34" charset="0"/>
              </a:rPr>
              <a:t>May 1, 2013</a:t>
            </a:r>
          </a:p>
          <a:p>
            <a:pPr eaLnBrk="1" hangingPunct="1"/>
            <a:r>
              <a:rPr lang="en-US" altLang="en-US" dirty="0">
                <a:latin typeface="Calibri" pitchFamily="34" charset="0"/>
              </a:rPr>
              <a:t> </a:t>
            </a:r>
          </a:p>
          <a:p>
            <a:pPr eaLnBrk="1" hangingPunct="1"/>
            <a:r>
              <a:rPr lang="en-US" altLang="en-US" dirty="0">
                <a:latin typeface="Calibri" pitchFamily="34" charset="0"/>
              </a:rPr>
              <a:t>Here is an existing NACO authority record. The authorized access point discovered in searching is needed as an access point in a bibliographic record. But the cataloger has identified a variant non-Latin name in the resource being described. The cataloger would like to add the non-Latin variant to the existing NAR. (Next slide) </a:t>
            </a:r>
          </a:p>
          <a:p>
            <a:pPr eaLnBrk="1" hangingPunct="1"/>
            <a:endParaRPr lang="en-US" altLang="en-US" dirty="0">
              <a:latin typeface="Calibri" pitchFamily="34" charset="0"/>
            </a:endParaRPr>
          </a:p>
          <a:p>
            <a:endParaRPr lang="en-US" altLang="en-US" dirty="0"/>
          </a:p>
        </p:txBody>
      </p:sp>
    </p:spTree>
    <p:extLst>
      <p:ext uri="{BB962C8B-B14F-4D97-AF65-F5344CB8AC3E}">
        <p14:creationId xmlns:p14="http://schemas.microsoft.com/office/powerpoint/2010/main" val="3239113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ln/>
        </p:spPr>
      </p:sp>
      <p:sp>
        <p:nvSpPr>
          <p:cNvPr id="41986" name="Rectangle 3"/>
          <p:cNvSpPr>
            <a:spLocks noGrp="1" noChangeArrowheads="1"/>
          </p:cNvSpPr>
          <p:nvPr>
            <p:ph type="body" idx="1"/>
          </p:nvPr>
        </p:nvSpPr>
        <p:spPr>
          <a:noFill/>
          <a:ln/>
        </p:spPr>
        <p:txBody>
          <a:bodyPr/>
          <a:lstStyle/>
          <a:p>
            <a:r>
              <a:rPr lang="en-US" altLang="en-US" dirty="0">
                <a:latin typeface="Calibri" pitchFamily="34" charset="0"/>
              </a:rPr>
              <a:t>October 11, 2024: kept 375 from previous slide but showed that it gets deleted when revising</a:t>
            </a:r>
          </a:p>
          <a:p>
            <a:r>
              <a:rPr lang="en-US" altLang="en-US" dirty="0">
                <a:latin typeface="Calibri" pitchFamily="34" charset="0"/>
              </a:rPr>
              <a:t>January 23, 2023: removed gender</a:t>
            </a:r>
          </a:p>
          <a:p>
            <a:r>
              <a:rPr lang="en-US" altLang="en-US" dirty="0">
                <a:latin typeface="Calibri" pitchFamily="34" charset="0"/>
              </a:rPr>
              <a:t>February</a:t>
            </a:r>
            <a:r>
              <a:rPr lang="en-US" altLang="en-US" baseline="0" dirty="0">
                <a:latin typeface="Calibri" pitchFamily="34" charset="0"/>
              </a:rPr>
              <a:t> 6, 2019: updated to show current version of the authority record and to explain more fully what’s going on.</a:t>
            </a:r>
            <a:endParaRPr lang="en-US" altLang="en-US" dirty="0">
              <a:latin typeface="Calibri" pitchFamily="34" charset="0"/>
            </a:endParaRPr>
          </a:p>
          <a:p>
            <a:endParaRPr lang="en-US" altLang="en-US" dirty="0">
              <a:latin typeface="Calibri" pitchFamily="34" charset="0"/>
            </a:endParaRPr>
          </a:p>
          <a:p>
            <a:r>
              <a:rPr lang="en-US" altLang="en-US" dirty="0">
                <a:latin typeface="Calibri" pitchFamily="34" charset="0"/>
              </a:rPr>
              <a:t>The cataloger initially intended to add a non-Latin variant.</a:t>
            </a:r>
            <a:r>
              <a:rPr lang="en-US" altLang="en-US" baseline="0" dirty="0">
                <a:latin typeface="Calibri" pitchFamily="34" charset="0"/>
              </a:rPr>
              <a:t> The red arrows point to the additions and changes that were needed to do this: Ref status had to be changed from “n” to “b”; the variant added in 400; and the 667 note for non-Latin script reference was added; and a 670 for the </a:t>
            </a:r>
            <a:r>
              <a:rPr lang="en-US" altLang="en-US" dirty="0">
                <a:latin typeface="Calibri" pitchFamily="34" charset="0"/>
              </a:rPr>
              <a:t>resource in hand was added justifying the addition</a:t>
            </a:r>
            <a:r>
              <a:rPr lang="en-US" altLang="en-US" baseline="0" dirty="0">
                <a:latin typeface="Calibri" pitchFamily="34" charset="0"/>
              </a:rPr>
              <a:t> of the variant</a:t>
            </a:r>
            <a:r>
              <a:rPr lang="en-US" altLang="en-US" dirty="0">
                <a:latin typeface="Calibri" pitchFamily="34" charset="0"/>
              </a:rPr>
              <a:t> (remember guidelines on justification).</a:t>
            </a:r>
            <a:endParaRPr lang="en-US" altLang="en-US" baseline="0" dirty="0">
              <a:latin typeface="Calibri" pitchFamily="34" charset="0"/>
            </a:endParaRPr>
          </a:p>
          <a:p>
            <a:endParaRPr lang="en-US" altLang="en-US" baseline="0" dirty="0">
              <a:latin typeface="Calibri" pitchFamily="34" charset="0"/>
            </a:endParaRPr>
          </a:p>
          <a:p>
            <a:r>
              <a:rPr lang="en-US" altLang="en-US" baseline="0" dirty="0">
                <a:latin typeface="Calibri" pitchFamily="34" charset="0"/>
              </a:rPr>
              <a:t>While in the record the cataloger made either RDA-related additions or changes to RDA elements already in the record (to reflect current policy). These are shown by the black arrows. The cataloger revised 046 (revised to EDTF form and coding), and 370 (revised to controlled form); the cataloger added or made additions to 368 (other designation associated with person element, in this case, the person’s nationality); 372 (added a few more field of activity elements); 374 (added a few more profession or occupation elements). </a:t>
            </a:r>
            <a:r>
              <a:rPr lang="en-US" altLang="en-US" dirty="0">
                <a:latin typeface="Calibri" pitchFamily="34" charset="0"/>
              </a:rPr>
              <a:t>The justification for these new additions is found in the new 670. </a:t>
            </a:r>
          </a:p>
          <a:p>
            <a:endParaRPr lang="en-US" altLang="en-US" dirty="0">
              <a:latin typeface="Calibri" pitchFamily="34" charset="0"/>
            </a:endParaRPr>
          </a:p>
          <a:p>
            <a:r>
              <a:rPr lang="en-US" altLang="en-US" dirty="0">
                <a:latin typeface="Calibri" pitchFamily="34" charset="0"/>
              </a:rPr>
              <a:t>The 375 gender field was also deleted, because current PCC policy is not to record gender in this field and to remove 375 fields when a record is being revised for any other reason.</a:t>
            </a:r>
          </a:p>
        </p:txBody>
      </p:sp>
    </p:spTree>
    <p:extLst>
      <p:ext uri="{BB962C8B-B14F-4D97-AF65-F5344CB8AC3E}">
        <p14:creationId xmlns:p14="http://schemas.microsoft.com/office/powerpoint/2010/main" val="1648600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ln/>
        </p:spPr>
      </p:sp>
      <p:sp>
        <p:nvSpPr>
          <p:cNvPr id="44034" name="Rectangle 3"/>
          <p:cNvSpPr>
            <a:spLocks noGrp="1" noChangeArrowheads="1"/>
          </p:cNvSpPr>
          <p:nvPr>
            <p:ph type="body" idx="1"/>
          </p:nvPr>
        </p:nvSpPr>
        <p:spPr>
          <a:noFill/>
          <a:ln/>
        </p:spPr>
        <p:txBody>
          <a:bodyPr/>
          <a:lstStyle/>
          <a:p>
            <a:pPr eaLnBrk="1" hangingPunct="1"/>
            <a:r>
              <a:rPr lang="en-US" altLang="en-US" dirty="0">
                <a:latin typeface="Calibri" pitchFamily="34" charset="0"/>
              </a:rPr>
              <a:t>Updated September 4,</a:t>
            </a:r>
            <a:r>
              <a:rPr lang="en-US" altLang="en-US" baseline="0" dirty="0">
                <a:latin typeface="Calibri" pitchFamily="34" charset="0"/>
              </a:rPr>
              <a:t> 2019: moved $w </a:t>
            </a:r>
            <a:r>
              <a:rPr lang="en-US" altLang="en-US" baseline="0" dirty="0" err="1">
                <a:latin typeface="Calibri" pitchFamily="34" charset="0"/>
              </a:rPr>
              <a:t>nnea</a:t>
            </a:r>
            <a:r>
              <a:rPr lang="en-US" altLang="en-US" baseline="0" dirty="0">
                <a:latin typeface="Calibri" pitchFamily="34" charset="0"/>
              </a:rPr>
              <a:t> in 400 to the front of the field.</a:t>
            </a:r>
            <a:endParaRPr lang="en-US" altLang="en-US" dirty="0">
              <a:latin typeface="Calibri" pitchFamily="34" charset="0"/>
            </a:endParaRPr>
          </a:p>
          <a:p>
            <a:pPr eaLnBrk="1" hangingPunct="1"/>
            <a:endParaRPr lang="en-US" altLang="en-US" dirty="0">
              <a:latin typeface="Calibri" pitchFamily="34" charset="0"/>
            </a:endParaRPr>
          </a:p>
          <a:p>
            <a:pPr eaLnBrk="1" hangingPunct="1"/>
            <a:r>
              <a:rPr lang="en-US" altLang="en-US" dirty="0">
                <a:latin typeface="Calibri" pitchFamily="34" charset="0"/>
              </a:rPr>
              <a:t>Here is an existing NACO authority record. The authorized access point is needed in the cataloging of a new in-hand resource. As in the previous example, new information not related to the 1XX itself, is identified.  (Next slide)</a:t>
            </a:r>
          </a:p>
          <a:p>
            <a:pPr eaLnBrk="1" hangingPunct="1"/>
            <a:endParaRPr lang="en-US" altLang="en-US" dirty="0">
              <a:latin typeface="Calibri" pitchFamily="34" charset="0"/>
            </a:endParaRPr>
          </a:p>
          <a:p>
            <a:pPr eaLnBrk="1" hangingPunct="1"/>
            <a:r>
              <a:rPr lang="en-US" altLang="en-US" dirty="0">
                <a:latin typeface="Calibri" pitchFamily="34" charset="0"/>
              </a:rPr>
              <a:t>Note: the AACR2 heading for this person was:</a:t>
            </a:r>
          </a:p>
          <a:p>
            <a:pPr eaLnBrk="1" hangingPunct="1"/>
            <a:r>
              <a:rPr lang="en-US" altLang="en-US" dirty="0">
                <a:latin typeface="Calibri" pitchFamily="34" charset="0"/>
              </a:rPr>
              <a:t>100 1 Clark, J. Reuben $q (Joshua Reuben), $d 1908-1992</a:t>
            </a:r>
          </a:p>
          <a:p>
            <a:pPr eaLnBrk="1" hangingPunct="1"/>
            <a:r>
              <a:rPr lang="en-US" altLang="en-US" dirty="0">
                <a:latin typeface="Calibri" pitchFamily="34" charset="0"/>
              </a:rPr>
              <a:t>Because there was no subfield $c in the AACR2 heading, and no abbreviations (b. or c. or fl., etc.) in the heading, this record was not flagged for cataloger analysis at the time of re-coding to RDA. However, the AACR2 heading was not acceptable under RDA because of the relationship term III that was not a part of the AACR2 heading. The cataloger noticed this at the time of the re-coding to RDA (see the 670 fields showing usage of the name with III); the RDA preferred name that was used as the basis of the authorized access point is: Clark, J. Reuben, III    </a:t>
            </a:r>
          </a:p>
          <a:p>
            <a:pPr eaLnBrk="1" hangingPunct="1"/>
            <a:endParaRPr lang="en-US" altLang="en-US" dirty="0">
              <a:latin typeface="Calibri" pitchFamily="34" charset="0"/>
            </a:endParaRPr>
          </a:p>
        </p:txBody>
      </p:sp>
    </p:spTree>
    <p:extLst>
      <p:ext uri="{BB962C8B-B14F-4D97-AF65-F5344CB8AC3E}">
        <p14:creationId xmlns:p14="http://schemas.microsoft.com/office/powerpoint/2010/main" val="3773329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ln/>
        </p:spPr>
      </p:sp>
      <p:sp>
        <p:nvSpPr>
          <p:cNvPr id="46082" name="Rectangle 3"/>
          <p:cNvSpPr>
            <a:spLocks noGrp="1" noChangeArrowheads="1"/>
          </p:cNvSpPr>
          <p:nvPr>
            <p:ph type="body" idx="1"/>
          </p:nvPr>
        </p:nvSpPr>
        <p:spPr>
          <a:noFill/>
          <a:ln/>
        </p:spPr>
        <p:txBody>
          <a:bodyPr/>
          <a:lstStyle/>
          <a:p>
            <a:r>
              <a:rPr lang="en-US" altLang="en-US" baseline="0" dirty="0">
                <a:latin typeface="Calibri" pitchFamily="34" charset="0"/>
              </a:rPr>
              <a:t>May 28, 2024: replaced record to correct 368 form and remove gender field</a:t>
            </a:r>
          </a:p>
          <a:p>
            <a:r>
              <a:rPr lang="en-US" altLang="en-US" dirty="0">
                <a:latin typeface="Calibri" pitchFamily="34" charset="0"/>
              </a:rPr>
              <a:t>March</a:t>
            </a:r>
            <a:r>
              <a:rPr lang="en-US" altLang="en-US" baseline="0" dirty="0">
                <a:latin typeface="Calibri" pitchFamily="34" charset="0"/>
              </a:rPr>
              <a:t> 7, 2019: replaced image of record to show current version with 368</a:t>
            </a:r>
          </a:p>
          <a:p>
            <a:endParaRPr lang="en-US" altLang="en-US" dirty="0">
              <a:latin typeface="Calibri" pitchFamily="34" charset="0"/>
            </a:endParaRPr>
          </a:p>
          <a:p>
            <a:r>
              <a:rPr lang="en-US" altLang="en-US" dirty="0">
                <a:latin typeface="Calibri" pitchFamily="34" charset="0"/>
              </a:rPr>
              <a:t>This existing NACO authority record was enhanced by the addition of many new elements, as identified above with the arrows, and an update of the 046 field. But perhaps the most important addition is the 5XX relationship that is described between the person and his employer, Brigham Young University. </a:t>
            </a:r>
          </a:p>
        </p:txBody>
      </p:sp>
    </p:spTree>
    <p:extLst>
      <p:ext uri="{BB962C8B-B14F-4D97-AF65-F5344CB8AC3E}">
        <p14:creationId xmlns:p14="http://schemas.microsoft.com/office/powerpoint/2010/main" val="2548629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ln/>
        </p:spPr>
      </p:sp>
      <p:sp>
        <p:nvSpPr>
          <p:cNvPr id="48130" name="Rectangle 3"/>
          <p:cNvSpPr>
            <a:spLocks noGrp="1" noChangeArrowheads="1"/>
          </p:cNvSpPr>
          <p:nvPr>
            <p:ph type="body" idx="1"/>
          </p:nvPr>
        </p:nvSpPr>
        <p:spPr>
          <a:noFill/>
          <a:ln/>
        </p:spPr>
        <p:txBody>
          <a:bodyPr/>
          <a:lstStyle/>
          <a:p>
            <a:r>
              <a:rPr lang="en-US" altLang="en-US" baseline="0" dirty="0">
                <a:latin typeface="Calibri" pitchFamily="34" charset="0"/>
              </a:rPr>
              <a:t>March 7, 2019: replaced made-up record</a:t>
            </a:r>
            <a:br>
              <a:rPr lang="en-US" altLang="en-US" baseline="0" dirty="0">
                <a:latin typeface="Calibri" pitchFamily="34" charset="0"/>
              </a:rPr>
            </a:br>
            <a:endParaRPr lang="en-US" altLang="en-US" dirty="0">
              <a:latin typeface="Calibri" pitchFamily="34" charset="0"/>
            </a:endParaRPr>
          </a:p>
          <a:p>
            <a:r>
              <a:rPr lang="en-US" altLang="en-US" dirty="0">
                <a:latin typeface="Calibri" pitchFamily="34" charset="0"/>
              </a:rPr>
              <a:t>Here is a situation in which you may add information to an existing variant access point in order to break a conflict with a new authorized access point being established. </a:t>
            </a:r>
          </a:p>
          <a:p>
            <a:r>
              <a:rPr lang="en-US" altLang="en-US" dirty="0">
                <a:latin typeface="Calibri" pitchFamily="34" charset="0"/>
              </a:rPr>
              <a:t>You are establishing the name Kay, Jim, based on the resource Damn the Jews. However, the resource offers you very little in the way of identifying characteristics– no dates, no fuller forms, no occupation (other than Author). </a:t>
            </a:r>
          </a:p>
          <a:p>
            <a:endParaRPr lang="en-US" altLang="en-US" dirty="0">
              <a:latin typeface="Calibri" pitchFamily="34" charset="0"/>
            </a:endParaRPr>
          </a:p>
          <a:p>
            <a:r>
              <a:rPr lang="en-US" altLang="en-US" dirty="0">
                <a:latin typeface="Calibri" pitchFamily="34" charset="0"/>
              </a:rPr>
              <a:t>The lack of identifying characteristics is noteworthy because there is a NACO conflict between the authorized access point you are establishing, and a variant access point in another record.</a:t>
            </a:r>
          </a:p>
          <a:p>
            <a:endParaRPr lang="en-US" altLang="en-US" dirty="0">
              <a:latin typeface="Calibri" pitchFamily="34" charset="0"/>
            </a:endParaRPr>
          </a:p>
          <a:p>
            <a:r>
              <a:rPr lang="en-US" altLang="en-US" dirty="0">
                <a:latin typeface="Calibri" pitchFamily="34" charset="0"/>
              </a:rPr>
              <a:t>Fortunately, there are more identifying characteristics available in the existing NACO record, and one of those, Photographer, can be used in the variant access point to break the NACO conflict. See the next slide for the updated record.   </a:t>
            </a:r>
          </a:p>
        </p:txBody>
      </p:sp>
    </p:spTree>
    <p:extLst>
      <p:ext uri="{BB962C8B-B14F-4D97-AF65-F5344CB8AC3E}">
        <p14:creationId xmlns:p14="http://schemas.microsoft.com/office/powerpoint/2010/main" val="3503110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ln/>
        </p:spPr>
      </p:sp>
      <p:sp>
        <p:nvSpPr>
          <p:cNvPr id="50178" name="Rectangle 3"/>
          <p:cNvSpPr>
            <a:spLocks noGrp="1" noChangeArrowheads="1"/>
          </p:cNvSpPr>
          <p:nvPr>
            <p:ph type="body" idx="1"/>
          </p:nvPr>
        </p:nvSpPr>
        <p:spPr>
          <a:noFill/>
          <a:ln/>
        </p:spPr>
        <p:txBody>
          <a:bodyPr/>
          <a:lstStyle/>
          <a:p>
            <a:pPr defTabSz="921167">
              <a:defRPr/>
            </a:pPr>
            <a:r>
              <a:rPr lang="en-US" altLang="en-US" baseline="0" dirty="0">
                <a:latin typeface="Calibri" pitchFamily="34" charset="0"/>
              </a:rPr>
              <a:t>May 16, 2024: whited out the gender field</a:t>
            </a:r>
          </a:p>
          <a:p>
            <a:r>
              <a:rPr lang="en-US" altLang="en-US" baseline="0" dirty="0">
                <a:latin typeface="Calibri" pitchFamily="34" charset="0"/>
              </a:rPr>
              <a:t>March 8, 2019: replaced made-up record</a:t>
            </a:r>
          </a:p>
          <a:p>
            <a:endParaRPr lang="en-US" altLang="en-US" dirty="0">
              <a:latin typeface="Calibri" pitchFamily="34" charset="0"/>
            </a:endParaRPr>
          </a:p>
          <a:p>
            <a:r>
              <a:rPr lang="en-US" altLang="en-US" dirty="0">
                <a:latin typeface="Calibri" pitchFamily="34" charset="0"/>
              </a:rPr>
              <a:t>Here is the updated NACO record. The Profession/Occupation (Photographer), which we know is appropriate from the 670 fields can be used in the variant access point to break the conflict.  The cataloger also added</a:t>
            </a:r>
            <a:r>
              <a:rPr lang="en-US" altLang="en-US" baseline="0" dirty="0">
                <a:latin typeface="Calibri" pitchFamily="34" charset="0"/>
              </a:rPr>
              <a:t> other new RDA elements</a:t>
            </a:r>
            <a:endParaRPr lang="en-US" altLang="en-US" dirty="0">
              <a:latin typeface="Calibri" pitchFamily="34" charset="0"/>
            </a:endParaRPr>
          </a:p>
        </p:txBody>
      </p:sp>
    </p:spTree>
    <p:extLst>
      <p:ext uri="{BB962C8B-B14F-4D97-AF65-F5344CB8AC3E}">
        <p14:creationId xmlns:p14="http://schemas.microsoft.com/office/powerpoint/2010/main" val="2643753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ln/>
        </p:spPr>
        <p:txBody>
          <a:bodyPr/>
          <a:lstStyle/>
          <a:p>
            <a:r>
              <a:rPr lang="en-US" altLang="en-US" sz="1100" dirty="0">
                <a:latin typeface="Calibri" pitchFamily="34" charset="0"/>
              </a:rPr>
              <a:t>May 1, 2013</a:t>
            </a:r>
          </a:p>
          <a:p>
            <a:endParaRPr lang="en-US" altLang="en-US" sz="1100" dirty="0">
              <a:latin typeface="Calibri" pitchFamily="34" charset="0"/>
            </a:endParaRPr>
          </a:p>
          <a:p>
            <a:r>
              <a:rPr lang="en-US" altLang="en-US" sz="1100" dirty="0">
                <a:latin typeface="Calibri" pitchFamily="34" charset="0"/>
              </a:rPr>
              <a:t>Often a NACO cataloger may encounter a situation where a new authorized access point being established conflicts with an existing authorized access point, but although there may be no distinguishing characteristics available for the name being established, there might be distinguishing characteristics already in the existing NACO record in conflict. This is similar to the situation we just looked at, although in this case, we are going to have to change an existing authorized access point, even though it does not have an error. Short of making this an undifferentiated name authority record, there is no other solution here, since two different NACO authorized access points cannot normalize to the same form.      </a:t>
            </a:r>
          </a:p>
          <a:p>
            <a:r>
              <a:rPr lang="en-US" altLang="en-US" sz="1100" dirty="0">
                <a:latin typeface="Calibri" pitchFamily="34" charset="0"/>
              </a:rPr>
              <a:t>In the slide above you see a new authorized access point being established: </a:t>
            </a:r>
            <a:r>
              <a:rPr lang="en-US" altLang="en-US" sz="1100" dirty="0" err="1">
                <a:latin typeface="Calibri" pitchFamily="34" charset="0"/>
              </a:rPr>
              <a:t>Lamoreaux</a:t>
            </a:r>
            <a:r>
              <a:rPr lang="en-US" altLang="en-US" sz="1100" dirty="0">
                <a:latin typeface="Calibri" pitchFamily="34" charset="0"/>
              </a:rPr>
              <a:t>, Jeanne, based on the work Neither here nor there. This person’s name may have appeared in a long list of creators or collaborators on the title page, and you want to create a NACO record for each of them. It is very difficult to determine any dates associated with this person, there are no fuller forms of name, and it is very hard to determine a profession or an occupation.</a:t>
            </a:r>
          </a:p>
          <a:p>
            <a:r>
              <a:rPr lang="en-US" altLang="en-US" sz="1100" dirty="0">
                <a:latin typeface="Calibri" pitchFamily="34" charset="0"/>
              </a:rPr>
              <a:t>This would not be a problem if there were no conflict, but there is a conflict with an existing established authorized access point with the same preferred name Jeanne </a:t>
            </a:r>
            <a:r>
              <a:rPr lang="en-US" altLang="en-US" sz="1100" dirty="0" err="1">
                <a:latin typeface="Calibri" pitchFamily="34" charset="0"/>
              </a:rPr>
              <a:t>Lamoreaux</a:t>
            </a:r>
            <a:r>
              <a:rPr lang="en-US" altLang="en-US" sz="1100" dirty="0">
                <a:latin typeface="Calibri" pitchFamily="34" charset="0"/>
              </a:rPr>
              <a:t>. Note that that record had additional identifying characteristics added based on a publication that was not in print at the time the authority record was created. </a:t>
            </a:r>
          </a:p>
          <a:p>
            <a:r>
              <a:rPr lang="en-US" altLang="en-US" sz="1100" dirty="0">
                <a:latin typeface="Calibri" pitchFamily="34" charset="0"/>
              </a:rPr>
              <a:t>We have a 1XX to 1XX conflict, and it must be broken. We can use one of the identifying characteristics from the existing record to break the conflict in that existing record.</a:t>
            </a:r>
          </a:p>
        </p:txBody>
      </p:sp>
    </p:spTree>
    <p:extLst>
      <p:ext uri="{BB962C8B-B14F-4D97-AF65-F5344CB8AC3E}">
        <p14:creationId xmlns:p14="http://schemas.microsoft.com/office/powerpoint/2010/main" val="3185483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r>
              <a:rPr lang="en-US" altLang="en-US" sz="1100" dirty="0">
                <a:latin typeface="Calibri" pitchFamily="34" charset="0"/>
              </a:rPr>
              <a:t>January 23, 2023: remove gender</a:t>
            </a:r>
          </a:p>
          <a:p>
            <a:r>
              <a:rPr lang="en-US" altLang="en-US" sz="1100" dirty="0">
                <a:latin typeface="Calibri" pitchFamily="34" charset="0"/>
              </a:rPr>
              <a:t>Updated December 14, 2016</a:t>
            </a:r>
          </a:p>
          <a:p>
            <a:r>
              <a:rPr lang="en-US" altLang="en-US" sz="1100" dirty="0">
                <a:latin typeface="Calibri" pitchFamily="34" charset="0"/>
              </a:rPr>
              <a:t> </a:t>
            </a:r>
          </a:p>
          <a:p>
            <a:r>
              <a:rPr lang="en-US" altLang="en-US" sz="1100" dirty="0">
                <a:latin typeface="Calibri" pitchFamily="34" charset="0"/>
              </a:rPr>
              <a:t>Here is the updated NACO record. The date of birth that was added to the second 670 in the existing record can be used in the authorized access point to break the conflict! </a:t>
            </a:r>
          </a:p>
          <a:p>
            <a:r>
              <a:rPr lang="en-US" altLang="en-US" sz="1100" dirty="0">
                <a:latin typeface="Calibri" pitchFamily="34" charset="0"/>
              </a:rPr>
              <a:t>If that date of birth had not been available, we had other options to break this conflict: 1) the fuller form $q (Jeanne M.) or the addition of the profession $c (Architect)</a:t>
            </a:r>
          </a:p>
          <a:p>
            <a:r>
              <a:rPr lang="en-US" altLang="en-US" sz="1100" dirty="0">
                <a:latin typeface="Calibri" pitchFamily="34" charset="0"/>
              </a:rPr>
              <a:t>This existing NACO authority record was also enhanced by the addition of new elements, as identified above with the arrows, and an update of the 046 and 373 fields.</a:t>
            </a:r>
          </a:p>
          <a:p>
            <a:r>
              <a:rPr lang="en-US" altLang="en-US" sz="1100" dirty="0">
                <a:latin typeface="Calibri" pitchFamily="34" charset="0"/>
              </a:rPr>
              <a:t>This is a 1XX change. Would you report BFM? (Answer: not necessary since the change is a 1:1)</a:t>
            </a:r>
          </a:p>
          <a:p>
            <a:r>
              <a:rPr lang="en-US" altLang="en-US" sz="1100" dirty="0">
                <a:latin typeface="Calibri" pitchFamily="34" charset="0"/>
              </a:rPr>
              <a:t>It is a good idea, in fact, a NACO requirement, to search for other authority records that use this name as an element. Those will need to be updated as well. In this case, there may be a work title or an expression title that includes this creator’s name in the authorized access point. You will need to make changes there, too, to assure that the authorized access point is updated to use the revised 1XX form here.</a:t>
            </a:r>
          </a:p>
          <a:p>
            <a:r>
              <a:rPr lang="en-US" altLang="en-US" sz="1100" dirty="0">
                <a:latin typeface="Calibri" pitchFamily="34" charset="0"/>
              </a:rPr>
              <a:t>Remember, anytime a change is made to a 1XX– it makes no difference what the change is– you must search to see if any other 1XX authorized access points are affected by the change. Also remember that a 1XX may appear as a 5XX in another authority record. Those 5XXs will need to be updated as well.</a:t>
            </a:r>
          </a:p>
        </p:txBody>
      </p:sp>
    </p:spTree>
    <p:extLst>
      <p:ext uri="{BB962C8B-B14F-4D97-AF65-F5344CB8AC3E}">
        <p14:creationId xmlns:p14="http://schemas.microsoft.com/office/powerpoint/2010/main" val="2427483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ln/>
        </p:spPr>
        <p:txBody>
          <a:bodyPr/>
          <a:lstStyle/>
          <a:p>
            <a:pPr>
              <a:defRPr/>
            </a:pPr>
            <a:r>
              <a:rPr lang="en-US" altLang="en-US" sz="1100" dirty="0">
                <a:latin typeface="Calibri" pitchFamily="34" charset="0"/>
                <a:ea typeface="Calibri" pitchFamily="34" charset="0"/>
                <a:cs typeface="Calibri" pitchFamily="34" charset="0"/>
              </a:rPr>
              <a:t>March 7, 2019: replaced made-up example</a:t>
            </a:r>
          </a:p>
          <a:p>
            <a:pPr marL="220201" indent="-220201">
              <a:defRPr/>
            </a:pPr>
            <a:endParaRPr lang="en-US" altLang="en-US" sz="1100" dirty="0">
              <a:latin typeface="Calibri" pitchFamily="34" charset="0"/>
            </a:endParaRPr>
          </a:p>
          <a:p>
            <a:pPr marL="220201" indent="-220201">
              <a:defRPr/>
            </a:pPr>
            <a:r>
              <a:rPr lang="en-US" altLang="en-US" sz="1100" dirty="0">
                <a:latin typeface="Calibri" pitchFamily="34" charset="0"/>
              </a:rPr>
              <a:t>Because changing an existing authorized access point has an impact on Bibliographic File Maintenance (BFM), there is a long-standing NACO practice to leave an existing authorized access point alone, unless it has an egregious error. </a:t>
            </a:r>
          </a:p>
          <a:p>
            <a:pPr marL="220201" indent="-220201">
              <a:defRPr/>
            </a:pPr>
            <a:r>
              <a:rPr lang="en-US" altLang="en-US" sz="1100" dirty="0">
                <a:latin typeface="Calibri" pitchFamily="34" charset="0"/>
              </a:rPr>
              <a:t>However, there are two exceptions to that practice that NACO members may apply. </a:t>
            </a:r>
          </a:p>
          <a:p>
            <a:pPr marL="220201" indent="-220201">
              <a:buFontTx/>
              <a:buAutoNum type="arabicParenR"/>
              <a:defRPr/>
            </a:pPr>
            <a:r>
              <a:rPr lang="en-US" altLang="en-US" sz="1100" dirty="0">
                <a:latin typeface="Calibri" pitchFamily="34" charset="0"/>
              </a:rPr>
              <a:t> When an existing authorized access point for a person has an open birth date, and a death date has been identified, the authorized access point may be updated to include the death date. </a:t>
            </a:r>
          </a:p>
          <a:p>
            <a:pPr marL="220201" indent="-220201">
              <a:buFontTx/>
              <a:buAutoNum type="arabicParenR"/>
              <a:defRPr/>
            </a:pPr>
            <a:r>
              <a:rPr lang="en-US" altLang="en-US" sz="1100" dirty="0">
                <a:latin typeface="Calibri" pitchFamily="34" charset="0"/>
              </a:rPr>
              <a:t> When an existing authorized access point for a person has an open death date, and a birth date has been identified, the authorized access point may be updated to include the birth date. This one is new to NACO, since NACO RDA guidelines instruct you to use a hyphen before a death date in all cases, even if a birth date is not in the authorized access point.   </a:t>
            </a:r>
          </a:p>
          <a:p>
            <a:pPr marL="220201" indent="-220201">
              <a:defRPr/>
            </a:pPr>
            <a:r>
              <a:rPr lang="en-US" altLang="en-US" sz="1100" dirty="0">
                <a:latin typeface="Calibri" pitchFamily="34" charset="0"/>
              </a:rPr>
              <a:t>Remember, these updates may be made only if there is already an open birth date, or an open death date, in the authorized access point. You cannot add dates to an authorized access point under this exception if there are no dates in the authorized access point to begin with. You can only add a date to an existing authorized access point lacking dates if the date is needed to break a conflict. </a:t>
            </a:r>
          </a:p>
          <a:p>
            <a:pPr marL="220201" indent="-220201">
              <a:defRPr/>
            </a:pPr>
            <a:r>
              <a:rPr lang="en-US" altLang="en-US" sz="1100" dirty="0">
                <a:latin typeface="Calibri" pitchFamily="34" charset="0"/>
              </a:rPr>
              <a:t>The slide shows an existing NACO record for an open birth date. On the next slide, you will see new information has become available.</a:t>
            </a:r>
            <a:r>
              <a:rPr lang="en-US" altLang="en-US" dirty="0">
                <a:latin typeface="Calibri" pitchFamily="34" charset="0"/>
              </a:rPr>
              <a:t>   </a:t>
            </a:r>
          </a:p>
        </p:txBody>
      </p:sp>
    </p:spTree>
    <p:extLst>
      <p:ext uri="{BB962C8B-B14F-4D97-AF65-F5344CB8AC3E}">
        <p14:creationId xmlns:p14="http://schemas.microsoft.com/office/powerpoint/2010/main" val="3620164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ln/>
        </p:spPr>
        <p:txBody>
          <a:bodyPr/>
          <a:lstStyle/>
          <a:p>
            <a:r>
              <a:rPr lang="en-US" altLang="en-US" baseline="0" dirty="0">
                <a:latin typeface="Calibri" pitchFamily="34" charset="0"/>
              </a:rPr>
              <a:t>October 11, 2024: showed deletion of 375 field through a strikeout on the slide</a:t>
            </a:r>
          </a:p>
          <a:p>
            <a:r>
              <a:rPr lang="en-US" altLang="en-US" baseline="0" dirty="0">
                <a:latin typeface="Calibri" pitchFamily="34" charset="0"/>
              </a:rPr>
              <a:t>March 7, 2019: replaced made-up example</a:t>
            </a:r>
          </a:p>
          <a:p>
            <a:r>
              <a:rPr lang="en-US" altLang="en-US" baseline="0" dirty="0">
                <a:latin typeface="Calibri" pitchFamily="34" charset="0"/>
              </a:rPr>
              <a:t> </a:t>
            </a:r>
            <a:endParaRPr lang="en-US" altLang="en-US" dirty="0">
              <a:latin typeface="Calibri" pitchFamily="34" charset="0"/>
            </a:endParaRPr>
          </a:p>
          <a:p>
            <a:r>
              <a:rPr lang="en-US" altLang="en-US" dirty="0">
                <a:latin typeface="Calibri" pitchFamily="34" charset="0"/>
              </a:rPr>
              <a:t>New information – a death date – has come to light. The NACO cataloger applied the option to add that death date to the existing authorized access point. Note that the cataloger</a:t>
            </a:r>
            <a:r>
              <a:rPr lang="en-US" altLang="en-US" baseline="0" dirty="0">
                <a:latin typeface="Calibri" pitchFamily="34" charset="0"/>
              </a:rPr>
              <a:t> kept the old form in a 400 field coded $w </a:t>
            </a:r>
            <a:r>
              <a:rPr lang="en-US" altLang="en-US" baseline="0" dirty="0" err="1">
                <a:latin typeface="Calibri" pitchFamily="34" charset="0"/>
              </a:rPr>
              <a:t>nnea</a:t>
            </a:r>
            <a:r>
              <a:rPr lang="en-US" altLang="en-US" baseline="0" dirty="0">
                <a:latin typeface="Calibri" pitchFamily="34" charset="0"/>
              </a:rPr>
              <a:t>. This is not currently required, as best practices continue to evolve. </a:t>
            </a:r>
            <a:r>
              <a:rPr lang="en-US" altLang="en-US" dirty="0">
                <a:latin typeface="Calibri" pitchFamily="34" charset="0"/>
              </a:rPr>
              <a:t>The cataloger also added some additional information to the NACO record at the same time: 046 death date information, and 370 place of death information, as well as other places associated with Previn. Because in</a:t>
            </a:r>
            <a:r>
              <a:rPr lang="en-US" altLang="en-US" baseline="0" dirty="0">
                <a:latin typeface="Calibri" pitchFamily="34" charset="0"/>
              </a:rPr>
              <a:t> addition to his work as a conductor and composer he created work using English, the cataloger added the language of person element; the cataloger also added a relationship to a musical group he was associated with, the Andre Previn Trio. </a:t>
            </a:r>
            <a:r>
              <a:rPr lang="en-US" altLang="en-US" dirty="0">
                <a:latin typeface="Calibri" pitchFamily="34" charset="0"/>
              </a:rPr>
              <a:t>These are good enhancements to the record.  Per PCC policy, the gender field 375 was also deleted. </a:t>
            </a:r>
          </a:p>
          <a:p>
            <a:endParaRPr lang="en-US" altLang="en-US" dirty="0">
              <a:latin typeface="Calibri" pitchFamily="34" charset="0"/>
            </a:endParaRPr>
          </a:p>
          <a:p>
            <a:r>
              <a:rPr lang="en-US" altLang="en-US" dirty="0">
                <a:latin typeface="Calibri" pitchFamily="34" charset="0"/>
              </a:rPr>
              <a:t>(We will not look at an example of adding a birth date to an open death date in an authorized access point, but the same principles apply in that situation).</a:t>
            </a:r>
          </a:p>
        </p:txBody>
      </p:sp>
    </p:spTree>
    <p:extLst>
      <p:ext uri="{BB962C8B-B14F-4D97-AF65-F5344CB8AC3E}">
        <p14:creationId xmlns:p14="http://schemas.microsoft.com/office/powerpoint/2010/main" val="742407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ln/>
        </p:spPr>
        <p:txBody>
          <a:bodyPr/>
          <a:lstStyle/>
          <a:p>
            <a:r>
              <a:rPr lang="en-US" altLang="en-US" sz="1100" dirty="0">
                <a:latin typeface="Calibri" pitchFamily="34" charset="0"/>
              </a:rPr>
              <a:t>March 11, 2014</a:t>
            </a:r>
          </a:p>
          <a:p>
            <a:endParaRPr lang="en-US" altLang="en-US" sz="1100" dirty="0">
              <a:latin typeface="Calibri" pitchFamily="34" charset="0"/>
            </a:endParaRPr>
          </a:p>
          <a:p>
            <a:r>
              <a:rPr lang="en-US" altLang="en-US" sz="1100" dirty="0">
                <a:latin typeface="Calibri" pitchFamily="34" charset="0"/>
              </a:rPr>
              <a:t>NACO members may encounter duplicate records in the LC/NACO Authority File. A duplicate may be encountered in the process of setting up a new name, or in the process of adding information to an existing authority record. In the case above, the cataloger identified two records for the same person, and following NACO parameters, the cataloger will make a delete request to the Cooperative Programs Section at the Library of Congress. But often there will be information in the record that is to be deleted that would make a useful addition to the retained record. </a:t>
            </a:r>
          </a:p>
          <a:p>
            <a:endParaRPr lang="en-US" altLang="en-US" sz="1100" dirty="0">
              <a:latin typeface="Calibri" pitchFamily="34" charset="0"/>
            </a:endParaRPr>
          </a:p>
          <a:p>
            <a:r>
              <a:rPr lang="en-US" altLang="en-US" sz="1100" dirty="0">
                <a:latin typeface="Calibri" pitchFamily="34" charset="0"/>
              </a:rPr>
              <a:t>In the case above, the cataloger who established the authorized access point Salas </a:t>
            </a:r>
            <a:r>
              <a:rPr lang="en-US" altLang="en-US" sz="1100" dirty="0" err="1">
                <a:latin typeface="Calibri" pitchFamily="34" charset="0"/>
              </a:rPr>
              <a:t>Fumás</a:t>
            </a:r>
            <a:r>
              <a:rPr lang="en-US" altLang="en-US" sz="1100" dirty="0">
                <a:latin typeface="Calibri" pitchFamily="34" charset="0"/>
              </a:rPr>
              <a:t>, Vicente (n  83012081 ) should have realized that the name was already a variant access point in the record for Salas, Vicente (n  50016598 ). That record n  50016598 should have been used. Instead, there is a duplicate record in the database, but with a different authorized access point.</a:t>
            </a:r>
          </a:p>
          <a:p>
            <a:endParaRPr lang="en-US" altLang="en-US" sz="1100" dirty="0">
              <a:latin typeface="Calibri" pitchFamily="34" charset="0"/>
            </a:endParaRPr>
          </a:p>
          <a:p>
            <a:r>
              <a:rPr lang="en-US" altLang="en-US" sz="1100" dirty="0">
                <a:latin typeface="Calibri" pitchFamily="34" charset="0"/>
              </a:rPr>
              <a:t>Either record can be reported for deletion. In this case the cataloger discovered that this person identifies himself on his CV as </a:t>
            </a:r>
            <a:r>
              <a:rPr lang="vi-VN" altLang="en-US" sz="1100" dirty="0">
                <a:latin typeface="Calibri" pitchFamily="34" charset="0"/>
              </a:rPr>
              <a:t>Salas Fumás, Vicente</a:t>
            </a:r>
            <a:r>
              <a:rPr lang="en-US" altLang="en-US" sz="1100" dirty="0">
                <a:latin typeface="Calibri" pitchFamily="34" charset="0"/>
              </a:rPr>
              <a:t>, indicating that the form with the compound surname is his preferred name. So the cataloger will retain n  83012081, reporting n  50016598  for deletion, even though n  50016598  is the earlier record.   See the next slide for the updated NAR.</a:t>
            </a:r>
          </a:p>
        </p:txBody>
      </p:sp>
    </p:spTree>
    <p:extLst>
      <p:ext uri="{BB962C8B-B14F-4D97-AF65-F5344CB8AC3E}">
        <p14:creationId xmlns:p14="http://schemas.microsoft.com/office/powerpoint/2010/main" val="2865817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ln/>
        </p:spPr>
        <p:txBody>
          <a:bodyPr/>
          <a:lstStyle/>
          <a:p>
            <a:r>
              <a:rPr lang="en-US" altLang="en-US" dirty="0">
                <a:latin typeface="Calibri" pitchFamily="34" charset="0"/>
              </a:rPr>
              <a:t>October 11, 2024: whited out the 375 field</a:t>
            </a:r>
          </a:p>
          <a:p>
            <a:r>
              <a:rPr lang="en-US" altLang="en-US" dirty="0">
                <a:latin typeface="Calibri" pitchFamily="34" charset="0"/>
              </a:rPr>
              <a:t>December 17, 2019: updated record view</a:t>
            </a:r>
          </a:p>
          <a:p>
            <a:endParaRPr lang="en-US" altLang="en-US" dirty="0">
              <a:latin typeface="Calibri" pitchFamily="34" charset="0"/>
            </a:endParaRPr>
          </a:p>
          <a:p>
            <a:r>
              <a:rPr lang="en-US" altLang="en-US" dirty="0">
                <a:latin typeface="Calibri" pitchFamily="34" charset="0"/>
              </a:rPr>
              <a:t>Here is the updated record to be retained: the 670 fields from the record to be deleted have been moved, and 670 fields for new information have been added. The authorized</a:t>
            </a:r>
            <a:r>
              <a:rPr lang="en-US" altLang="en-US" baseline="0" dirty="0">
                <a:latin typeface="Calibri" pitchFamily="34" charset="0"/>
              </a:rPr>
              <a:t> access point form in the record to be deleted is moved to the record to be retained with coding $w </a:t>
            </a:r>
            <a:r>
              <a:rPr lang="en-US" altLang="en-US" baseline="0" dirty="0" err="1">
                <a:latin typeface="Calibri" pitchFamily="34" charset="0"/>
              </a:rPr>
              <a:t>nne</a:t>
            </a:r>
            <a:r>
              <a:rPr lang="en-US" altLang="en-US" baseline="0" dirty="0">
                <a:latin typeface="Calibri" pitchFamily="34" charset="0"/>
              </a:rPr>
              <a:t> (because it was a previously-authorized form.</a:t>
            </a:r>
            <a:r>
              <a:rPr lang="en-US" altLang="en-US" dirty="0">
                <a:latin typeface="Calibri" pitchFamily="34" charset="0"/>
              </a:rPr>
              <a:t> The cataloger added some additional RDA attributes as well. Note that the date of birth was not added to the authorized access point! NACO authorized access points are changed only in a few cases– you have already seen two cases in the preceding examples.  However, the</a:t>
            </a:r>
            <a:r>
              <a:rPr lang="en-US" altLang="en-US" baseline="0" dirty="0">
                <a:latin typeface="Calibri" pitchFamily="34" charset="0"/>
              </a:rPr>
              <a:t> cataloger added the date of birth to the variant access points, a practice that is not required but permitted.</a:t>
            </a:r>
          </a:p>
          <a:p>
            <a:endParaRPr lang="en-US" altLang="en-US" dirty="0">
              <a:latin typeface="Calibri" pitchFamily="34" charset="0"/>
            </a:endParaRPr>
          </a:p>
          <a:p>
            <a:r>
              <a:rPr lang="en-US" altLang="en-US" dirty="0">
                <a:latin typeface="Calibri" pitchFamily="34" charset="0"/>
              </a:rPr>
              <a:t>Would you report BFM here? (Answer: yes, since a record is being deleted.)</a:t>
            </a:r>
          </a:p>
          <a:p>
            <a:endParaRPr lang="en-US" altLang="en-US" dirty="0">
              <a:latin typeface="Calibri" pitchFamily="34" charset="0"/>
            </a:endParaRPr>
          </a:p>
        </p:txBody>
      </p:sp>
    </p:spTree>
    <p:extLst>
      <p:ext uri="{BB962C8B-B14F-4D97-AF65-F5344CB8AC3E}">
        <p14:creationId xmlns:p14="http://schemas.microsoft.com/office/powerpoint/2010/main" val="2658121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ln/>
        </p:spPr>
      </p:sp>
      <p:sp>
        <p:nvSpPr>
          <p:cNvPr id="68610" name="Rectangle 3"/>
          <p:cNvSpPr>
            <a:spLocks noGrp="1" noChangeArrowheads="1"/>
          </p:cNvSpPr>
          <p:nvPr>
            <p:ph type="body" idx="1"/>
          </p:nvPr>
        </p:nvSpPr>
        <p:spPr>
          <a:noFill/>
          <a:ln/>
        </p:spPr>
        <p:txBody>
          <a:bodyPr/>
          <a:lstStyle/>
          <a:p>
            <a:pPr>
              <a:lnSpc>
                <a:spcPct val="80000"/>
              </a:lnSpc>
            </a:pPr>
            <a:r>
              <a:rPr lang="en-US" altLang="en-US" sz="1100" dirty="0">
                <a:latin typeface="+mn-lt"/>
              </a:rPr>
              <a:t>Updated April 5, 2018</a:t>
            </a:r>
          </a:p>
          <a:p>
            <a:endParaRPr lang="en-US" altLang="en-US" sz="1100" dirty="0">
              <a:latin typeface="+mn-lt"/>
            </a:endParaRPr>
          </a:p>
          <a:p>
            <a:r>
              <a:rPr lang="en-US" altLang="en-US" sz="1100" dirty="0">
                <a:latin typeface="+mn-lt"/>
              </a:rPr>
              <a:t>During the transition from AACR2 to RDA, many changes, both automated and manual, took place in the LC/NACO Authority File. One subset of AACR2, AACR2-Compatible, and Earlier Rules NARs was marked by machine with a 667 field that read:</a:t>
            </a:r>
          </a:p>
          <a:p>
            <a:endParaRPr lang="en-US" altLang="en-US" sz="1100" dirty="0">
              <a:latin typeface="+mn-lt"/>
            </a:endParaRPr>
          </a:p>
          <a:p>
            <a:r>
              <a:rPr lang="en-US" altLang="en-US" sz="1100" dirty="0">
                <a:latin typeface="+mn-lt"/>
              </a:rPr>
              <a:t>667 THIS 1XX FIELD CANNOT BE USED UNDER RDA UNTIL THIS RECORD HAS BEEN REVIEWED AND/OR UPDATED </a:t>
            </a:r>
          </a:p>
          <a:p>
            <a:endParaRPr lang="en-US" altLang="en-US" sz="1100" dirty="0">
              <a:latin typeface="+mn-lt"/>
            </a:endParaRPr>
          </a:p>
          <a:p>
            <a:r>
              <a:rPr lang="en-US" altLang="en-US" sz="1100" dirty="0">
                <a:latin typeface="+mn-lt"/>
              </a:rPr>
              <a:t>(Hyperlink in the slide leads to a document that was used by PCC members during the RDA transition– trainers please go over this document, even if only for historical perspective).</a:t>
            </a:r>
          </a:p>
          <a:p>
            <a:endParaRPr lang="en-US" altLang="en-US" sz="1100" dirty="0">
              <a:latin typeface="+mn-lt"/>
            </a:endParaRPr>
          </a:p>
          <a:p>
            <a:r>
              <a:rPr lang="en-US" altLang="en-US" sz="1100" dirty="0">
                <a:latin typeface="+mn-lt"/>
              </a:rPr>
              <a:t>This field was added to those records because the 1XXs were likely incompatible with RDA. Catalogers using these records were required to evaluate and re-code the records to RDA. Often this would only entail a coding change– if the 1XX was RDA-acceptable– to the 008/10 Rules byte and the addition of a subfield $e </a:t>
            </a:r>
            <a:r>
              <a:rPr lang="en-US" altLang="en-US" sz="1100" dirty="0" err="1">
                <a:latin typeface="+mn-lt"/>
              </a:rPr>
              <a:t>rda</a:t>
            </a:r>
            <a:r>
              <a:rPr lang="en-US" altLang="en-US" sz="1100" dirty="0">
                <a:latin typeface="+mn-lt"/>
              </a:rPr>
              <a:t> to the 040. But in many, if not most, cases, RDA-trained catalogers needed to change the 1XX to make it RDA acceptable. </a:t>
            </a:r>
          </a:p>
          <a:p>
            <a:r>
              <a:rPr lang="en-US" altLang="en-US" sz="1100" dirty="0">
                <a:latin typeface="+mn-lt"/>
              </a:rPr>
              <a:t>Over time, all the records with the 667 note will be evaluated and re-coded to RDA, but if you encounter one of these records, you need to take appropriate action. </a:t>
            </a:r>
          </a:p>
          <a:p>
            <a:pPr>
              <a:lnSpc>
                <a:spcPct val="80000"/>
              </a:lnSpc>
            </a:pPr>
            <a:endParaRPr lang="en-US" altLang="en-US" sz="1100" dirty="0">
              <a:latin typeface="+mn-lt"/>
            </a:endParaRPr>
          </a:p>
          <a:p>
            <a:pPr>
              <a:lnSpc>
                <a:spcPct val="80000"/>
              </a:lnSpc>
            </a:pPr>
            <a:r>
              <a:rPr lang="en-US" altLang="en-US" sz="1100" dirty="0">
                <a:latin typeface="+mn-lt"/>
              </a:rPr>
              <a:t>In the record on the screen, we have an example of an AACR2 conventional collective title that was marked by machine with a 667 field that read:</a:t>
            </a:r>
          </a:p>
          <a:p>
            <a:pPr>
              <a:lnSpc>
                <a:spcPct val="80000"/>
              </a:lnSpc>
            </a:pPr>
            <a:endParaRPr lang="en-US" altLang="en-US" sz="1100" dirty="0">
              <a:latin typeface="+mn-lt"/>
            </a:endParaRPr>
          </a:p>
          <a:p>
            <a:pPr>
              <a:lnSpc>
                <a:spcPct val="80000"/>
              </a:lnSpc>
            </a:pPr>
            <a:r>
              <a:rPr lang="en-US" altLang="en-US" sz="1100" dirty="0">
                <a:latin typeface="+mn-lt"/>
              </a:rPr>
              <a:t>667 THIS 1XX FIELD CANNOT BE USED UNDER RDA UNTIL THIS RECORD HAS BEEN REVIEWED AND/OR UPDATED </a:t>
            </a:r>
          </a:p>
          <a:p>
            <a:pPr>
              <a:lnSpc>
                <a:spcPct val="80000"/>
              </a:lnSpc>
            </a:pPr>
            <a:endParaRPr lang="en-US" altLang="en-US" sz="1100" dirty="0">
              <a:latin typeface="+mn-lt"/>
            </a:endParaRPr>
          </a:p>
          <a:p>
            <a:pPr>
              <a:lnSpc>
                <a:spcPct val="80000"/>
              </a:lnSpc>
            </a:pPr>
            <a:r>
              <a:rPr lang="en-US" altLang="en-US" sz="1100" dirty="0">
                <a:latin typeface="+mn-lt"/>
              </a:rPr>
              <a:t>on account of the presence of the word “Polyglot” in the heading. Polyglot is an AACR2-type word that was used when multiple languages were present in a resource. Under RDA, unique access points are used for each language of an Expression. Although cataloger’s judgment plays a role in how many access points are added to a bibliographic record, one access point cannot contain more than one language of Expression. </a:t>
            </a:r>
          </a:p>
          <a:p>
            <a:pPr>
              <a:lnSpc>
                <a:spcPct val="80000"/>
              </a:lnSpc>
            </a:pPr>
            <a:endParaRPr lang="en-US" altLang="en-US" sz="1100" dirty="0">
              <a:latin typeface="+mn-lt"/>
            </a:endParaRPr>
          </a:p>
          <a:p>
            <a:pPr>
              <a:lnSpc>
                <a:spcPct val="80000"/>
              </a:lnSpc>
            </a:pPr>
            <a:r>
              <a:rPr lang="en-US" altLang="en-US" sz="1100" dirty="0">
                <a:latin typeface="+mn-lt"/>
              </a:rPr>
              <a:t>According to the “Summary of Programmatic Changes to the LC/NACO Authority File: What LC-PCC RDA Catalogers need to know” document:</a:t>
            </a:r>
          </a:p>
          <a:p>
            <a:pPr>
              <a:lnSpc>
                <a:spcPct val="80000"/>
              </a:lnSpc>
            </a:pPr>
            <a:endParaRPr lang="en-US" altLang="en-US" sz="1100" b="1" dirty="0">
              <a:latin typeface="+mn-lt"/>
            </a:endParaRPr>
          </a:p>
          <a:p>
            <a:pPr>
              <a:lnSpc>
                <a:spcPct val="80000"/>
              </a:lnSpc>
            </a:pPr>
            <a:r>
              <a:rPr lang="en-US" altLang="en-US" sz="1100" b="1" dirty="0">
                <a:latin typeface="+mn-lt"/>
              </a:rPr>
              <a:t>Authority records with 1XX fields that contain Polyglot in subfield $l: </a:t>
            </a:r>
            <a:r>
              <a:rPr lang="en-US" altLang="en-US" sz="1100" dirty="0">
                <a:latin typeface="+mn-lt"/>
              </a:rPr>
              <a:t>any AACR2 authority record with polyglot in $l will be labeled with a 667 field as needing review under RDA (fewer than 700 authority records). </a:t>
            </a:r>
          </a:p>
          <a:p>
            <a:pPr>
              <a:lnSpc>
                <a:spcPct val="80000"/>
              </a:lnSpc>
            </a:pPr>
            <a:r>
              <a:rPr lang="en-US" altLang="en-US" sz="1100" b="1" dirty="0">
                <a:latin typeface="+mn-lt"/>
              </a:rPr>
              <a:t>What an RDA cataloger should do: </a:t>
            </a:r>
            <a:r>
              <a:rPr lang="en-US" altLang="en-US" sz="1100" dirty="0">
                <a:latin typeface="+mn-lt"/>
              </a:rPr>
              <a:t>If an authority record with $l Polyglot is encountered, and the cataloger </a:t>
            </a:r>
            <a:r>
              <a:rPr lang="en-US" altLang="en-US" sz="1100" i="1" dirty="0">
                <a:latin typeface="+mn-lt"/>
              </a:rPr>
              <a:t>can </a:t>
            </a:r>
            <a:r>
              <a:rPr lang="en-US" altLang="en-US" sz="1100" dirty="0">
                <a:latin typeface="+mn-lt"/>
              </a:rPr>
              <a:t>determine which languages were covered by the ‘polyglot’ designation, create substitute RDA authority records for each required language expression covered by the ‘polyglot’ authority record </a:t>
            </a:r>
            <a:r>
              <a:rPr lang="en-US" altLang="en-US" sz="1100" i="1" dirty="0">
                <a:latin typeface="+mn-lt"/>
              </a:rPr>
              <a:t>if they don’t already exist </a:t>
            </a:r>
            <a:r>
              <a:rPr lang="en-US" altLang="en-US" sz="1100" dirty="0">
                <a:latin typeface="+mn-lt"/>
              </a:rPr>
              <a:t>(they often will) and report the authority record with $l Polyglot for deletion. If the cataloger can’t determine all of the languages covered by the ‘polyglot’ record, they should create only as many records as they need for the resource they are cataloging, if they don’t already exist. In this case, don’t report the original ‘polyglot’ record for deletion or remove the 667 field.  </a:t>
            </a:r>
          </a:p>
          <a:p>
            <a:pPr>
              <a:lnSpc>
                <a:spcPct val="80000"/>
              </a:lnSpc>
            </a:pPr>
            <a:endParaRPr lang="en-US" altLang="en-US" sz="1100" dirty="0">
              <a:latin typeface="+mn-lt"/>
            </a:endParaRPr>
          </a:p>
          <a:p>
            <a:pPr>
              <a:lnSpc>
                <a:spcPct val="80000"/>
              </a:lnSpc>
            </a:pPr>
            <a:r>
              <a:rPr lang="en-US" altLang="en-US" sz="1100" dirty="0">
                <a:latin typeface="+mn-lt"/>
              </a:rPr>
              <a:t>Note that this record was run through Phase Two of the re-coding of the LC/NACO Authority File and the order of the subfields $l and $k were re-aligned since Selections is a “Work” attribute and must precede Language (an Expression attribute). But the automated changes were unable to substitute the correct language forms, so the 667 note remained in the record.</a:t>
            </a:r>
            <a:endParaRPr lang="en-US" altLang="en-US" sz="1100" dirty="0">
              <a:latin typeface="Calibri" pitchFamily="34" charset="0"/>
            </a:endParaRPr>
          </a:p>
        </p:txBody>
      </p:sp>
    </p:spTree>
    <p:extLst>
      <p:ext uri="{BB962C8B-B14F-4D97-AF65-F5344CB8AC3E}">
        <p14:creationId xmlns:p14="http://schemas.microsoft.com/office/powerpoint/2010/main" val="588242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ln/>
        </p:spPr>
      </p:sp>
      <p:sp>
        <p:nvSpPr>
          <p:cNvPr id="70658"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The AACR2 record needs to be deleted in favor of the individual authorized access points for the three languages represented by “Polyglot” in the AACR2 heading. Those languages are Polish, German, and English.  </a:t>
            </a:r>
          </a:p>
          <a:p>
            <a:r>
              <a:rPr lang="en-US" altLang="en-US" dirty="0">
                <a:latin typeface="Calibri" pitchFamily="34" charset="0"/>
              </a:rPr>
              <a:t>Separate RDA authorized access points will be necessary for the languages the cataloger wished to express in the bibliographic record. See the next slide.   </a:t>
            </a:r>
          </a:p>
          <a:p>
            <a:endParaRPr lang="en-US" altLang="en-US" dirty="0">
              <a:latin typeface="Calibri" pitchFamily="34" charset="0"/>
            </a:endParaRPr>
          </a:p>
        </p:txBody>
      </p:sp>
    </p:spTree>
    <p:extLst>
      <p:ext uri="{BB962C8B-B14F-4D97-AF65-F5344CB8AC3E}">
        <p14:creationId xmlns:p14="http://schemas.microsoft.com/office/powerpoint/2010/main" val="2617777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ln/>
        </p:spPr>
      </p:sp>
      <p:sp>
        <p:nvSpPr>
          <p:cNvPr id="72706"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What was one AACR2 authority record resulted in three RDA authorized access points, since the cataloger wanted to add each access point to the bibliographic record. BFM should be reported since the AACR2 authority record was deleted and there is no 1:1 link between that record and these new ones. </a:t>
            </a:r>
          </a:p>
          <a:p>
            <a:r>
              <a:rPr lang="en-US" altLang="en-US" dirty="0">
                <a:latin typeface="Calibri" pitchFamily="34" charset="0"/>
              </a:rPr>
              <a:t>An added complication (but not mentioned in the slides) was that the creator’s authority record was still coded AACR2. In order to avoid a “hybrid” situation, it was necessary to evaluate and re-code the authority record for </a:t>
            </a:r>
            <a:r>
              <a:rPr lang="en-US" altLang="en-US" dirty="0" err="1">
                <a:latin typeface="Calibri" pitchFamily="34" charset="0"/>
              </a:rPr>
              <a:t>Zych</a:t>
            </a:r>
            <a:r>
              <a:rPr lang="en-US" altLang="en-US" dirty="0">
                <a:latin typeface="Calibri" pitchFamily="34" charset="0"/>
              </a:rPr>
              <a:t>, Adam (n  85083965) to RDA as well before proceeding with the changes described above. </a:t>
            </a:r>
          </a:p>
        </p:txBody>
      </p:sp>
    </p:spTree>
    <p:extLst>
      <p:ext uri="{BB962C8B-B14F-4D97-AF65-F5344CB8AC3E}">
        <p14:creationId xmlns:p14="http://schemas.microsoft.com/office/powerpoint/2010/main" val="2520572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ln/>
        </p:spPr>
      </p:sp>
      <p:sp>
        <p:nvSpPr>
          <p:cNvPr id="74754" name="Rectangle 3"/>
          <p:cNvSpPr>
            <a:spLocks noGrp="1" noChangeArrowheads="1"/>
          </p:cNvSpPr>
          <p:nvPr>
            <p:ph type="body" idx="1"/>
          </p:nvPr>
        </p:nvSpPr>
        <p:spPr>
          <a:noFill/>
          <a:ln/>
        </p:spPr>
        <p:txBody>
          <a:bodyPr/>
          <a:lstStyle/>
          <a:p>
            <a:pPr defTabSz="921167"/>
            <a:r>
              <a:rPr lang="en-US" altLang="en-US" baseline="0" dirty="0">
                <a:latin typeface="Calibri" pitchFamily="34" charset="0"/>
              </a:rPr>
              <a:t>October 11, 2024: whited out the gender field (looks better than blacked out)</a:t>
            </a:r>
          </a:p>
          <a:p>
            <a:pPr defTabSz="921167"/>
            <a:r>
              <a:rPr lang="en-US" altLang="en-US" baseline="0" dirty="0">
                <a:latin typeface="Calibri" pitchFamily="34" charset="0"/>
              </a:rPr>
              <a:t>May 16, 2024: blacked out the gender field</a:t>
            </a:r>
            <a:endParaRPr lang="en-US" altLang="en-US" dirty="0">
              <a:latin typeface="Calibri" pitchFamily="34" charset="0"/>
            </a:endParaRPr>
          </a:p>
          <a:p>
            <a:r>
              <a:rPr lang="en-US" altLang="en-US" dirty="0">
                <a:latin typeface="Calibri" pitchFamily="34" charset="0"/>
              </a:rPr>
              <a:t>Updated September 4, 2019: corrected grammatical error in</a:t>
            </a:r>
            <a:r>
              <a:rPr lang="en-US" altLang="en-US" baseline="0" dirty="0">
                <a:latin typeface="Calibri" pitchFamily="34" charset="0"/>
              </a:rPr>
              <a:t> notes</a:t>
            </a:r>
          </a:p>
          <a:p>
            <a:endParaRPr lang="en-US" altLang="en-US" dirty="0">
              <a:latin typeface="Calibri" pitchFamily="34" charset="0"/>
            </a:endParaRPr>
          </a:p>
          <a:p>
            <a:r>
              <a:rPr lang="en-US" altLang="en-US" dirty="0">
                <a:latin typeface="Calibri" pitchFamily="34" charset="0"/>
              </a:rPr>
              <a:t>Most of the existing AACR2 headings in the LC/NACO Authority File are acceptable under RDA with no change to the 1XX. NACO catalogers can optionally re-code these records to RDA, or may be required to re-code them in certain cases–for example, if you are adding a new variant or an RDA attribute, in other words, if you are “working” with the authority record, you may have to re-code it to RDA. </a:t>
            </a:r>
            <a:r>
              <a:rPr lang="en-US" altLang="zh-CN" dirty="0">
                <a:latin typeface="Calibri" pitchFamily="34" charset="0"/>
              </a:rPr>
              <a:t>LC/PCC policy requires that catalogers who make any change to a NAR are required to re-code it to RDA. </a:t>
            </a:r>
            <a:r>
              <a:rPr lang="en-US" altLang="en-US" dirty="0">
                <a:latin typeface="Calibri" pitchFamily="34" charset="0"/>
              </a:rPr>
              <a:t> </a:t>
            </a:r>
          </a:p>
          <a:p>
            <a:r>
              <a:rPr lang="en-US" altLang="en-US" dirty="0">
                <a:latin typeface="Calibri" pitchFamily="34" charset="0"/>
              </a:rPr>
              <a:t>We’ll look at two personal names and a corporate name here. </a:t>
            </a:r>
          </a:p>
          <a:p>
            <a:r>
              <a:rPr lang="en-US" altLang="en-US" dirty="0">
                <a:latin typeface="Calibri" pitchFamily="34" charset="0"/>
              </a:rPr>
              <a:t>In the example above, the AACR2 heading is acceptable as an RDA authorized access point. Note that there is a subfield $q fuller form in the AACR2 heading. This addition was required under an Option in AACR2 (NACO applied that option). Under RDA, however, at least in NACO policy, the fuller form is optional if there is no conflict and if the cataloger feels the addition of the fuller form assists in the identification of the person.</a:t>
            </a:r>
          </a:p>
          <a:p>
            <a:r>
              <a:rPr lang="en-US" altLang="en-US" dirty="0">
                <a:latin typeface="Calibri" pitchFamily="34" charset="0"/>
              </a:rPr>
              <a:t>Because the fuller form was already present in the AACR2 heading, there is no need to evaluate it now for its usefulness. The fuller form is RDA acceptable and the record may be re-coded to RDA with no change to the 1XX. The cataloger optionally added RDA attributes to other fields in the authority record. These are good enhancements.</a:t>
            </a:r>
            <a:r>
              <a:rPr lang="en-US" altLang="en-US" dirty="0"/>
              <a:t>  </a:t>
            </a:r>
          </a:p>
          <a:p>
            <a:r>
              <a:rPr lang="en-US" altLang="en-US" dirty="0">
                <a:latin typeface="Calibri" pitchFamily="34" charset="0"/>
              </a:rPr>
              <a:t>Note the 373 field: St. Luke’s Church. This is the preferred name, not the authorized access point (St. Luke’s Church (Vancouver, Wash.)). This is acceptable under RDA. No subfield $2 </a:t>
            </a:r>
            <a:r>
              <a:rPr lang="en-US" altLang="en-US" dirty="0" err="1">
                <a:latin typeface="Calibri" pitchFamily="34" charset="0"/>
              </a:rPr>
              <a:t>naf</a:t>
            </a:r>
            <a:r>
              <a:rPr lang="en-US" altLang="en-US" dirty="0">
                <a:latin typeface="Calibri" pitchFamily="34" charset="0"/>
              </a:rPr>
              <a:t> is added since the form is not the authorized access point for the church.  </a:t>
            </a:r>
          </a:p>
          <a:p>
            <a:r>
              <a:rPr lang="en-US" altLang="en-US" dirty="0">
                <a:latin typeface="Calibri" pitchFamily="34" charset="0"/>
              </a:rPr>
              <a:t>Would you report BFM? (Answer: not necessary since there is no change to the 1XX.)</a:t>
            </a:r>
          </a:p>
          <a:p>
            <a:endParaRPr lang="en-US" altLang="en-US" dirty="0">
              <a:latin typeface="Calibri" pitchFamily="34" charset="0"/>
            </a:endParaRPr>
          </a:p>
        </p:txBody>
      </p:sp>
    </p:spTree>
    <p:extLst>
      <p:ext uri="{BB962C8B-B14F-4D97-AF65-F5344CB8AC3E}">
        <p14:creationId xmlns:p14="http://schemas.microsoft.com/office/powerpoint/2010/main" val="2982376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noTextEdit="1"/>
          </p:cNvSpPr>
          <p:nvPr>
            <p:ph type="sldImg"/>
          </p:nvPr>
        </p:nvSpPr>
        <p:spPr>
          <a:ln/>
        </p:spPr>
      </p:sp>
      <p:sp>
        <p:nvSpPr>
          <p:cNvPr id="76802" name="Rectangle 3"/>
          <p:cNvSpPr>
            <a:spLocks noGrp="1" noChangeArrowheads="1"/>
          </p:cNvSpPr>
          <p:nvPr>
            <p:ph type="body" idx="1"/>
          </p:nvPr>
        </p:nvSpPr>
        <p:spPr>
          <a:noFill/>
          <a:ln/>
        </p:spPr>
        <p:txBody>
          <a:bodyPr/>
          <a:lstStyle/>
          <a:p>
            <a:r>
              <a:rPr lang="en-US" altLang="en-US" sz="1100" dirty="0">
                <a:latin typeface="+mn-lt"/>
              </a:rPr>
              <a:t>September 4, 2019: moved $w </a:t>
            </a:r>
            <a:r>
              <a:rPr lang="en-US" altLang="en-US" sz="1100" dirty="0" err="1">
                <a:latin typeface="+mn-lt"/>
              </a:rPr>
              <a:t>nnea</a:t>
            </a:r>
            <a:r>
              <a:rPr lang="en-US" altLang="en-US" sz="1100" dirty="0">
                <a:latin typeface="+mn-lt"/>
              </a:rPr>
              <a:t> in 400 to front of field; changed 372 to controlled form for Greek philosophy</a:t>
            </a:r>
          </a:p>
          <a:p>
            <a:endParaRPr lang="en-US" altLang="en-US" sz="1100" dirty="0">
              <a:latin typeface="+mn-lt"/>
            </a:endParaRPr>
          </a:p>
          <a:p>
            <a:r>
              <a:rPr lang="en-US" altLang="en-US" sz="1100" dirty="0">
                <a:latin typeface="+mn-lt"/>
              </a:rPr>
              <a:t>In the example above, the AACR2 heading appears to be RDA-acceptable. There is no 667 note in the record indicating otherwise, and there is no subfield $c in the AACR2 heading that might not be acceptable under RDA. </a:t>
            </a:r>
          </a:p>
          <a:p>
            <a:endParaRPr lang="en-US" altLang="en-US" sz="1100" dirty="0">
              <a:latin typeface="+mn-lt"/>
            </a:endParaRPr>
          </a:p>
          <a:p>
            <a:r>
              <a:rPr lang="en-US" altLang="en-US" sz="1100" dirty="0">
                <a:latin typeface="+mn-lt"/>
              </a:rPr>
              <a:t>So the cataloger would like to re-code this AACR2 record to RDA. But if you look closely at the 670 usages (and you should in every case!) you will see that the AACR2 heading is in fact </a:t>
            </a:r>
            <a:r>
              <a:rPr lang="en-US" altLang="en-US" sz="1100" u="sng" dirty="0">
                <a:latin typeface="+mn-lt"/>
              </a:rPr>
              <a:t>NOT</a:t>
            </a:r>
            <a:r>
              <a:rPr lang="en-US" altLang="en-US" sz="1100" dirty="0">
                <a:latin typeface="+mn-lt"/>
              </a:rPr>
              <a:t> RDA acceptable. The relationship term Jr. is considered part of the RDA preferred name, so this 1XX will need to change at the time of re-coding to RDA. The cataloger optionally added RDA attributes to other fields in the authority record. These are good enhancements. </a:t>
            </a:r>
          </a:p>
          <a:p>
            <a:r>
              <a:rPr lang="en-US" altLang="en-US" sz="1100" dirty="0">
                <a:latin typeface="+mn-lt"/>
              </a:rPr>
              <a:t> </a:t>
            </a:r>
          </a:p>
          <a:p>
            <a:r>
              <a:rPr lang="en-US" altLang="en-US" sz="1100" dirty="0">
                <a:latin typeface="+mn-lt"/>
              </a:rPr>
              <a:t>Please be very careful with AACR2 records when you re-code them to RDA. Remember, you must evaluate the record before you re-code it! Also note: because of large machine-recoding projects some AACR2 records were recoded as RDA when in fact they are not RDA-acceptable. If you encounter any of these you should revise the authorized access point to an RDA-acceptable form. </a:t>
            </a:r>
          </a:p>
          <a:p>
            <a:endParaRPr lang="en-US" altLang="en-US" sz="1100" dirty="0">
              <a:latin typeface="+mn-lt"/>
            </a:endParaRPr>
          </a:p>
          <a:p>
            <a:r>
              <a:rPr lang="en-US" altLang="en-US" sz="1100" dirty="0">
                <a:latin typeface="+mn-lt"/>
              </a:rPr>
              <a:t>Would you report BFM in this case? (Answer: not necessary since change is a 1:1.)</a:t>
            </a:r>
          </a:p>
        </p:txBody>
      </p:sp>
    </p:spTree>
    <p:extLst>
      <p:ext uri="{BB962C8B-B14F-4D97-AF65-F5344CB8AC3E}">
        <p14:creationId xmlns:p14="http://schemas.microsoft.com/office/powerpoint/2010/main" val="33837236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Here is another example--this time it is a corporate name, though. The AACR2 heading is perfectly acceptable as an RDA authorized access point. The cataloger added a 670 field for the resource being described– the addition does not add any new information, however. But the cataloger did decide to apply the option to re-code this AACR2 record to RDA by changing the 008/10 Rules byte and adding the subfield $e </a:t>
            </a:r>
            <a:r>
              <a:rPr lang="en-US" altLang="en-US" dirty="0" err="1">
                <a:latin typeface="Calibri" pitchFamily="34" charset="0"/>
              </a:rPr>
              <a:t>rda</a:t>
            </a:r>
            <a:r>
              <a:rPr lang="en-US" altLang="en-US" dirty="0">
                <a:latin typeface="Calibri" pitchFamily="34" charset="0"/>
              </a:rPr>
              <a:t> to the 040.</a:t>
            </a:r>
          </a:p>
          <a:p>
            <a:endParaRPr lang="en-US" altLang="en-US" dirty="0">
              <a:latin typeface="Calibri" pitchFamily="34" charset="0"/>
            </a:endParaRPr>
          </a:p>
          <a:p>
            <a:r>
              <a:rPr lang="en-US" altLang="en-US" dirty="0">
                <a:latin typeface="Calibri" pitchFamily="34" charset="0"/>
              </a:rPr>
              <a:t>The cataloger could have added a 368 field for Type of Corporate Body, a 373 for Associated Group (e.g., USAID), and/or a 370 for Associated Place (Africa).</a:t>
            </a:r>
          </a:p>
          <a:p>
            <a:endParaRPr lang="en-US" altLang="en-US" dirty="0">
              <a:latin typeface="Calibri" pitchFamily="34" charset="0"/>
            </a:endParaRPr>
          </a:p>
          <a:p>
            <a:r>
              <a:rPr lang="en-US" altLang="en-US" dirty="0">
                <a:latin typeface="Calibri" pitchFamily="34" charset="0"/>
              </a:rPr>
              <a:t>Is there any BFM in this case? (Answer: not necessary since there is no change to the 110.)</a:t>
            </a:r>
          </a:p>
        </p:txBody>
      </p:sp>
    </p:spTree>
    <p:extLst>
      <p:ext uri="{BB962C8B-B14F-4D97-AF65-F5344CB8AC3E}">
        <p14:creationId xmlns:p14="http://schemas.microsoft.com/office/powerpoint/2010/main" val="2595791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ln/>
        </p:spPr>
      </p:sp>
      <p:sp>
        <p:nvSpPr>
          <p:cNvPr id="80898" name="Rectangle 3"/>
          <p:cNvSpPr>
            <a:spLocks noGrp="1" noChangeArrowheads="1"/>
          </p:cNvSpPr>
          <p:nvPr>
            <p:ph type="body" idx="1"/>
          </p:nvPr>
        </p:nvSpPr>
        <p:spPr>
          <a:noFill/>
          <a:ln/>
        </p:spPr>
        <p:txBody>
          <a:bodyPr/>
          <a:lstStyle/>
          <a:p>
            <a:r>
              <a:rPr lang="en-US" altLang="en-US" dirty="0">
                <a:latin typeface="Calibri" pitchFamily="34" charset="0"/>
              </a:rPr>
              <a:t>March 7, 2019: replaced made</a:t>
            </a:r>
            <a:r>
              <a:rPr lang="en-US" altLang="en-US" baseline="0" dirty="0">
                <a:latin typeface="Calibri" pitchFamily="34" charset="0"/>
              </a:rPr>
              <a:t> up example</a:t>
            </a:r>
          </a:p>
          <a:p>
            <a:endParaRPr lang="en-US" altLang="en-US" dirty="0">
              <a:latin typeface="Calibri" pitchFamily="34" charset="0"/>
            </a:endParaRPr>
          </a:p>
          <a:p>
            <a:r>
              <a:rPr lang="en-US" altLang="en-US" dirty="0">
                <a:latin typeface="Calibri" pitchFamily="34" charset="0"/>
              </a:rPr>
              <a:t>What is an RDA “Error in Fact?” It could be an authorized access point that contains an incorrect date– maybe the cataloger made a typo, or it could be an authorized access point that is no longer based on the preferred name– the original record was based on a form that was never used again, and the person is clearly known now by another form.  </a:t>
            </a:r>
          </a:p>
          <a:p>
            <a:r>
              <a:rPr lang="en-US" altLang="en-US" dirty="0">
                <a:latin typeface="Calibri" pitchFamily="34" charset="0"/>
              </a:rPr>
              <a:t>This slide illustrates the second situation. </a:t>
            </a:r>
          </a:p>
          <a:p>
            <a:endParaRPr lang="en-US" altLang="en-US" dirty="0">
              <a:latin typeface="Calibri" pitchFamily="34" charset="0"/>
            </a:endParaRPr>
          </a:p>
          <a:p>
            <a:r>
              <a:rPr lang="en-US" altLang="en-US" dirty="0">
                <a:latin typeface="Calibri" pitchFamily="34" charset="0"/>
              </a:rPr>
              <a:t>Note that the authorized access point was established based on a thesis. Often the fullest form available is presented on a thesis preferred source. The cataloger who established the authority record did nothing wrong. </a:t>
            </a:r>
          </a:p>
          <a:p>
            <a:endParaRPr lang="en-US" altLang="en-US" dirty="0">
              <a:latin typeface="Calibri" pitchFamily="34" charset="0"/>
            </a:endParaRPr>
          </a:p>
          <a:p>
            <a:r>
              <a:rPr lang="en-US" altLang="en-US" dirty="0">
                <a:latin typeface="Calibri" pitchFamily="34" charset="0"/>
              </a:rPr>
              <a:t>Along the way, more publications were cataloged, and at one point the AACR2 record was re-coded to RDA. But did the cataloger who re-coded the record to RDA really evaluate the record? What would you say the commonly-known form of name is now? The authorized access point in this case contains an “Error of Fact” and should be changed.   </a:t>
            </a:r>
          </a:p>
        </p:txBody>
      </p:sp>
    </p:spTree>
    <p:extLst>
      <p:ext uri="{BB962C8B-B14F-4D97-AF65-F5344CB8AC3E}">
        <p14:creationId xmlns:p14="http://schemas.microsoft.com/office/powerpoint/2010/main" val="40762333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ln/>
        </p:spPr>
      </p:sp>
      <p:sp>
        <p:nvSpPr>
          <p:cNvPr id="82946" name="Rectangle 3"/>
          <p:cNvSpPr>
            <a:spLocks noGrp="1" noChangeArrowheads="1"/>
          </p:cNvSpPr>
          <p:nvPr>
            <p:ph type="body" idx="1"/>
          </p:nvPr>
        </p:nvSpPr>
        <p:spPr>
          <a:noFill/>
          <a:ln/>
        </p:spPr>
        <p:txBody>
          <a:bodyPr/>
          <a:lstStyle/>
          <a:p>
            <a:pPr defTabSz="921167"/>
            <a:r>
              <a:rPr lang="en-US" altLang="en-US" baseline="0" dirty="0">
                <a:latin typeface="Calibri" pitchFamily="34" charset="0"/>
              </a:rPr>
              <a:t>October 11, 2024: instead of blacking out 375, showed it with a strikethrough</a:t>
            </a:r>
          </a:p>
          <a:p>
            <a:pPr defTabSz="921167"/>
            <a:r>
              <a:rPr lang="en-US" altLang="en-US" baseline="0" dirty="0">
                <a:latin typeface="Calibri" pitchFamily="34" charset="0"/>
              </a:rPr>
              <a:t>May 16, 2024: blacked out gender field.</a:t>
            </a:r>
          </a:p>
          <a:p>
            <a:r>
              <a:rPr lang="en-US" altLang="en-US" baseline="0" dirty="0">
                <a:latin typeface="Calibri" pitchFamily="34" charset="0"/>
              </a:rPr>
              <a:t>September 4, 2019: removed arrow next to 373 Wayne State University</a:t>
            </a:r>
          </a:p>
          <a:p>
            <a:endParaRPr lang="en-US" altLang="en-US" dirty="0">
              <a:latin typeface="Calibri" pitchFamily="34" charset="0"/>
            </a:endParaRPr>
          </a:p>
          <a:p>
            <a:r>
              <a:rPr lang="en-US" altLang="en-US" dirty="0">
                <a:latin typeface="Calibri" pitchFamily="34" charset="0"/>
              </a:rPr>
              <a:t>Here is the correct authorized access point. It is based on the predominant usage of the name. Often it is very easy to overlook things like this – NACO catalogers improve records by adding newly-identified attributes or variants, but remember the importance of a thorough review, including evaluating the authorized access point itself, when you are working with a record.  The</a:t>
            </a:r>
            <a:r>
              <a:rPr lang="en-US" altLang="en-US" baseline="0" dirty="0">
                <a:latin typeface="Calibri" pitchFamily="34" charset="0"/>
              </a:rPr>
              <a:t> cataloger here, at the same time, added some new RDA elements and updated others, including deleting the 375 field.</a:t>
            </a:r>
            <a:endParaRPr lang="en-US" altLang="en-US" dirty="0">
              <a:latin typeface="Calibri" pitchFamily="34" charset="0"/>
            </a:endParaRPr>
          </a:p>
        </p:txBody>
      </p:sp>
    </p:spTree>
    <p:extLst>
      <p:ext uri="{BB962C8B-B14F-4D97-AF65-F5344CB8AC3E}">
        <p14:creationId xmlns:p14="http://schemas.microsoft.com/office/powerpoint/2010/main" val="2941742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txBox="1">
            <a:spLocks noGrp="1" noChangeArrowheads="1"/>
          </p:cNvSpPr>
          <p:nvPr/>
        </p:nvSpPr>
        <p:spPr bwMode="auto">
          <a:xfrm>
            <a:off x="3970872" y="8830472"/>
            <a:ext cx="3037946" cy="464344"/>
          </a:xfrm>
          <a:prstGeom prst="rect">
            <a:avLst/>
          </a:prstGeom>
          <a:noFill/>
          <a:ln w="9525">
            <a:noFill/>
            <a:miter lim="800000"/>
            <a:headEnd/>
            <a:tailEnd/>
          </a:ln>
        </p:spPr>
        <p:txBody>
          <a:bodyPr lIns="93159" tIns="46580" rIns="93159" bIns="46580" anchor="b"/>
          <a:lstStyle/>
          <a:p>
            <a:pPr algn="r" defTabSz="964763"/>
            <a:fld id="{3179BBF4-6C44-4DBC-A449-7E852EC8A66F}" type="slidenum">
              <a:rPr lang="en-US" altLang="en-US" sz="1200">
                <a:latin typeface="Arial" charset="0"/>
              </a:rPr>
              <a:pPr algn="r" defTabSz="964763"/>
              <a:t>32</a:t>
            </a:fld>
            <a:endParaRPr lang="en-US" altLang="en-US" sz="1200">
              <a:latin typeface="Arial" charset="0"/>
            </a:endParaRPr>
          </a:p>
        </p:txBody>
      </p:sp>
      <p:sp>
        <p:nvSpPr>
          <p:cNvPr id="84994" name="Rectangle 2"/>
          <p:cNvSpPr>
            <a:spLocks noGrp="1" noRot="1" noChangeAspect="1" noChangeArrowheads="1" noTextEdit="1"/>
          </p:cNvSpPr>
          <p:nvPr>
            <p:ph type="sldImg"/>
          </p:nvPr>
        </p:nvSpPr>
        <p:spPr>
          <a:xfrm>
            <a:off x="1184275" y="698500"/>
            <a:ext cx="4646613" cy="3484563"/>
          </a:xfrm>
          <a:ln/>
        </p:spPr>
      </p:sp>
      <p:sp>
        <p:nvSpPr>
          <p:cNvPr id="84995" name="Rectangle 3"/>
          <p:cNvSpPr>
            <a:spLocks noGrp="1" noChangeArrowheads="1"/>
          </p:cNvSpPr>
          <p:nvPr>
            <p:ph type="body" idx="1"/>
          </p:nvPr>
        </p:nvSpPr>
        <p:spPr>
          <a:noFill/>
          <a:ln/>
        </p:spPr>
        <p:txBody>
          <a:bodyPr lIns="93159" tIns="46580" rIns="93159" bIns="46580"/>
          <a:lstStyle/>
          <a:p>
            <a:pPr eaLnBrk="1" hangingPunct="1"/>
            <a:r>
              <a:rPr lang="en-US" altLang="en-US" baseline="0" dirty="0">
                <a:latin typeface="Calibri" pitchFamily="34" charset="0"/>
              </a:rPr>
              <a:t>September 4, 2019: revised third box in slide</a:t>
            </a:r>
          </a:p>
          <a:p>
            <a:pPr eaLnBrk="1" hangingPunct="1"/>
            <a:endParaRPr lang="en-US" altLang="en-US" dirty="0">
              <a:latin typeface="Calibri" pitchFamily="34" charset="0"/>
            </a:endParaRPr>
          </a:p>
          <a:p>
            <a:pPr eaLnBrk="1" hangingPunct="1"/>
            <a:r>
              <a:rPr lang="en-US" altLang="en-US" dirty="0">
                <a:latin typeface="Calibri" pitchFamily="34" charset="0"/>
              </a:rPr>
              <a:t>There are times when a 1XX will be changed. We have seen two examples already, on the slide above. When would you code these references, and what coding would you use?</a:t>
            </a:r>
          </a:p>
          <a:p>
            <a:pPr eaLnBrk="1" hangingPunct="1"/>
            <a:endParaRPr lang="en-US" altLang="en-US" dirty="0">
              <a:latin typeface="Calibri" pitchFamily="34" charset="0"/>
            </a:endParaRPr>
          </a:p>
          <a:p>
            <a:pPr eaLnBrk="1" hangingPunct="1"/>
            <a:r>
              <a:rPr lang="en-US" altLang="en-US" dirty="0">
                <a:latin typeface="Calibri" pitchFamily="34" charset="0"/>
              </a:rPr>
              <a:t>Note in</a:t>
            </a:r>
            <a:r>
              <a:rPr lang="en-US" altLang="en-US" baseline="0" dirty="0">
                <a:latin typeface="Calibri" pitchFamily="34" charset="0"/>
              </a:rPr>
              <a:t> the </a:t>
            </a:r>
            <a:r>
              <a:rPr lang="en-US" altLang="en-US" baseline="0" dirty="0" err="1">
                <a:latin typeface="Calibri" pitchFamily="34" charset="0"/>
              </a:rPr>
              <a:t>MacPhail</a:t>
            </a:r>
            <a:r>
              <a:rPr lang="en-US" altLang="en-US" baseline="0" dirty="0">
                <a:latin typeface="Calibri" pitchFamily="34" charset="0"/>
              </a:rPr>
              <a:t> case, the previously-established form is not RDA-acceptable, so it is coded $w </a:t>
            </a:r>
            <a:r>
              <a:rPr lang="en-US" altLang="en-US" baseline="0" dirty="0" err="1">
                <a:latin typeface="Calibri" pitchFamily="34" charset="0"/>
              </a:rPr>
              <a:t>nnea</a:t>
            </a:r>
            <a:r>
              <a:rPr lang="en-US" altLang="en-US" baseline="0" dirty="0">
                <a:latin typeface="Calibri" pitchFamily="34" charset="0"/>
              </a:rPr>
              <a:t> when changed to a variant form (so it doesn’t display); in the Bennett example, the previously-established form is an RDA-acceptable form so it is coded $w </a:t>
            </a:r>
            <a:r>
              <a:rPr lang="en-US" altLang="en-US" baseline="0" dirty="0" err="1">
                <a:latin typeface="Calibri" pitchFamily="34" charset="0"/>
              </a:rPr>
              <a:t>nne</a:t>
            </a:r>
            <a:r>
              <a:rPr lang="en-US" altLang="en-US" baseline="0" dirty="0">
                <a:latin typeface="Calibri" pitchFamily="34" charset="0"/>
              </a:rPr>
              <a:t> when changed to a variant form (so that it does display).</a:t>
            </a:r>
            <a:endParaRPr lang="en-US" altLang="en-US" dirty="0">
              <a:latin typeface="Calibri" pitchFamily="34" charset="0"/>
            </a:endParaRPr>
          </a:p>
          <a:p>
            <a:pPr eaLnBrk="1" hangingPunct="1"/>
            <a:endParaRPr lang="en-US" altLang="en-US" dirty="0">
              <a:latin typeface="Calibri" pitchFamily="34" charset="0"/>
            </a:endParaRPr>
          </a:p>
          <a:p>
            <a:pPr eaLnBrk="1" hangingPunct="1"/>
            <a:r>
              <a:rPr lang="en-US" altLang="en-US" dirty="0">
                <a:latin typeface="Calibri" pitchFamily="34" charset="0"/>
              </a:rPr>
              <a:t>Please see the Personal Name FAQs 12-13: http://www.loc.gov/aba/pcc/naco/personnamefaq.html for more information on when to record references from former names. </a:t>
            </a:r>
          </a:p>
          <a:p>
            <a:pPr eaLnBrk="1" hangingPunct="1"/>
            <a:endParaRPr lang="en-US" altLang="en-US" dirty="0">
              <a:latin typeface="Calibri" pitchFamily="34" charset="0"/>
            </a:endParaRPr>
          </a:p>
        </p:txBody>
      </p:sp>
    </p:spTree>
    <p:extLst>
      <p:ext uri="{BB962C8B-B14F-4D97-AF65-F5344CB8AC3E}">
        <p14:creationId xmlns:p14="http://schemas.microsoft.com/office/powerpoint/2010/main" val="19509837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txBox="1">
            <a:spLocks noGrp="1" noChangeArrowheads="1"/>
          </p:cNvSpPr>
          <p:nvPr/>
        </p:nvSpPr>
        <p:spPr bwMode="auto">
          <a:xfrm>
            <a:off x="3970872" y="8830472"/>
            <a:ext cx="3037946" cy="464344"/>
          </a:xfrm>
          <a:prstGeom prst="rect">
            <a:avLst/>
          </a:prstGeom>
          <a:noFill/>
          <a:ln w="9525">
            <a:noFill/>
            <a:miter lim="800000"/>
            <a:headEnd/>
            <a:tailEnd/>
          </a:ln>
        </p:spPr>
        <p:txBody>
          <a:bodyPr lIns="93159" tIns="46580" rIns="93159" bIns="46580" anchor="b"/>
          <a:lstStyle/>
          <a:p>
            <a:pPr algn="r" defTabSz="964763"/>
            <a:fld id="{67887A0D-C9E9-40AE-9B40-4149073A5586}" type="slidenum">
              <a:rPr lang="en-US" altLang="en-US" sz="1200">
                <a:latin typeface="Arial" charset="0"/>
              </a:rPr>
              <a:pPr algn="r" defTabSz="964763"/>
              <a:t>33</a:t>
            </a:fld>
            <a:endParaRPr lang="en-US" altLang="en-US" sz="1200">
              <a:latin typeface="Arial" charset="0"/>
            </a:endParaRPr>
          </a:p>
        </p:txBody>
      </p:sp>
      <p:sp>
        <p:nvSpPr>
          <p:cNvPr id="87042" name="Rectangle 2"/>
          <p:cNvSpPr>
            <a:spLocks noGrp="1" noRot="1" noChangeAspect="1" noChangeArrowheads="1" noTextEdit="1"/>
          </p:cNvSpPr>
          <p:nvPr>
            <p:ph type="sldImg"/>
          </p:nvPr>
        </p:nvSpPr>
        <p:spPr>
          <a:xfrm>
            <a:off x="1184275" y="698500"/>
            <a:ext cx="4646613" cy="3484563"/>
          </a:xfrm>
          <a:ln/>
        </p:spPr>
      </p:sp>
      <p:sp>
        <p:nvSpPr>
          <p:cNvPr id="87043" name="Rectangle 3"/>
          <p:cNvSpPr>
            <a:spLocks noGrp="1" noChangeArrowheads="1"/>
          </p:cNvSpPr>
          <p:nvPr>
            <p:ph type="body" idx="1"/>
          </p:nvPr>
        </p:nvSpPr>
        <p:spPr>
          <a:noFill/>
          <a:ln/>
        </p:spPr>
        <p:txBody>
          <a:bodyPr lIns="93159" tIns="46580" rIns="93159" bIns="46580"/>
          <a:lstStyle/>
          <a:p>
            <a:pPr eaLnBrk="1" hangingPunct="1"/>
            <a:r>
              <a:rPr lang="en-US" altLang="en-US" dirty="0">
                <a:latin typeface="Calibri" pitchFamily="34" charset="0"/>
              </a:rPr>
              <a:t>Updated April 5, 2018: renumbered</a:t>
            </a:r>
            <a:br>
              <a:rPr lang="en-US" altLang="en-US" dirty="0">
                <a:latin typeface="Calibri" pitchFamily="34" charset="0"/>
              </a:rPr>
            </a:br>
            <a:endParaRPr lang="en-US" altLang="en-US" dirty="0">
              <a:latin typeface="Calibri" pitchFamily="34" charset="0"/>
            </a:endParaRPr>
          </a:p>
          <a:p>
            <a:pPr eaLnBrk="1" hangingPunct="1"/>
            <a:r>
              <a:rPr lang="en-US" altLang="en-US" dirty="0">
                <a:latin typeface="Calibri" pitchFamily="34" charset="0"/>
              </a:rPr>
              <a:t>The additions made to these records at the time the changes were made are necessary in some cases, and optional in others. That is why the answers are “suggested.” It might be a good idea to ask the attendees to distinguish between what had to change, and what was optionally added or changed.</a:t>
            </a:r>
          </a:p>
        </p:txBody>
      </p:sp>
    </p:spTree>
    <p:extLst>
      <p:ext uri="{BB962C8B-B14F-4D97-AF65-F5344CB8AC3E}">
        <p14:creationId xmlns:p14="http://schemas.microsoft.com/office/powerpoint/2010/main" val="5488127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82688" y="698500"/>
            <a:ext cx="4646612" cy="3484563"/>
          </a:xfrm>
          <a:ln/>
        </p:spPr>
      </p:sp>
      <p:sp>
        <p:nvSpPr>
          <p:cNvPr id="89090" name="Rectangle 3"/>
          <p:cNvSpPr>
            <a:spLocks noGrp="1" noChangeArrowheads="1"/>
          </p:cNvSpPr>
          <p:nvPr>
            <p:ph type="body" idx="1"/>
          </p:nvPr>
        </p:nvSpPr>
        <p:spPr>
          <a:noFill/>
          <a:ln/>
        </p:spPr>
        <p:txBody>
          <a:bodyPr/>
          <a:lstStyle/>
          <a:p>
            <a:r>
              <a:rPr lang="en-US" altLang="en-US" dirty="0">
                <a:latin typeface="Calibri" pitchFamily="34" charset="0"/>
              </a:rPr>
              <a:t>Updated September 4, 2019: revised LCCN, because DLC records don’t have prefix “no”.</a:t>
            </a:r>
          </a:p>
          <a:p>
            <a:endParaRPr lang="en-US" altLang="en-US" dirty="0">
              <a:latin typeface="Calibri" pitchFamily="34" charset="0"/>
            </a:endParaRPr>
          </a:p>
          <a:p>
            <a:r>
              <a:rPr lang="en-US" altLang="en-US" i="1" dirty="0">
                <a:latin typeface="Calibri" pitchFamily="34" charset="0"/>
              </a:rPr>
              <a:t>Note to trainer</a:t>
            </a:r>
            <a:r>
              <a:rPr lang="en-US" altLang="en-US" dirty="0">
                <a:latin typeface="Calibri" pitchFamily="34" charset="0"/>
              </a:rPr>
              <a:t>: this is a made-up example.</a:t>
            </a:r>
          </a:p>
          <a:p>
            <a:endParaRPr lang="en-US" altLang="en-US" dirty="0">
              <a:latin typeface="Calibri" pitchFamily="34" charset="0"/>
            </a:endParaRPr>
          </a:p>
          <a:p>
            <a:r>
              <a:rPr lang="en-US" altLang="en-US" dirty="0">
                <a:latin typeface="Calibri" pitchFamily="34" charset="0"/>
              </a:rPr>
              <a:t>Are you required to do anything with the existing authority record, if you need this access point in a bibliographic record you are creating for the new resource?</a:t>
            </a:r>
          </a:p>
          <a:p>
            <a:r>
              <a:rPr lang="en-US" altLang="en-US" dirty="0">
                <a:latin typeface="Calibri" pitchFamily="34" charset="0"/>
              </a:rPr>
              <a:t>Are there any changes that could optionally be made?</a:t>
            </a:r>
          </a:p>
        </p:txBody>
      </p:sp>
    </p:spTree>
    <p:extLst>
      <p:ext uri="{BB962C8B-B14F-4D97-AF65-F5344CB8AC3E}">
        <p14:creationId xmlns:p14="http://schemas.microsoft.com/office/powerpoint/2010/main" val="7206324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82688" y="698500"/>
            <a:ext cx="4646612" cy="3484563"/>
          </a:xfrm>
          <a:ln/>
        </p:spPr>
      </p:sp>
      <p:sp>
        <p:nvSpPr>
          <p:cNvPr id="91138" name="Rectangle 3"/>
          <p:cNvSpPr>
            <a:spLocks noGrp="1" noChangeArrowheads="1"/>
          </p:cNvSpPr>
          <p:nvPr>
            <p:ph type="body" idx="1"/>
          </p:nvPr>
        </p:nvSpPr>
        <p:spPr>
          <a:noFill/>
          <a:ln/>
        </p:spPr>
        <p:txBody>
          <a:bodyPr/>
          <a:lstStyle/>
          <a:p>
            <a:pPr defTabSz="881372">
              <a:defRPr/>
            </a:pPr>
            <a:r>
              <a:rPr lang="en-US" altLang="en-US" baseline="0" dirty="0">
                <a:latin typeface="Calibri" pitchFamily="34" charset="0"/>
              </a:rPr>
              <a:t>October 11, 2024: showed strikethrough the 375 field</a:t>
            </a:r>
          </a:p>
          <a:p>
            <a:pPr defTabSz="881372">
              <a:defRPr/>
            </a:pPr>
            <a:r>
              <a:rPr lang="en-US" altLang="en-US" baseline="0" dirty="0">
                <a:latin typeface="Calibri" pitchFamily="34" charset="0"/>
              </a:rPr>
              <a:t>January 23, 2023: remove gender</a:t>
            </a:r>
          </a:p>
          <a:p>
            <a:pPr defTabSz="881372">
              <a:defRPr/>
            </a:pPr>
            <a:r>
              <a:rPr lang="en-US" altLang="en-US" baseline="0" dirty="0">
                <a:latin typeface="Calibri" pitchFamily="34" charset="0"/>
              </a:rPr>
              <a:t>September 4, 2019: updated slide and notes: added 368 $c, 370 $c, revised first 373, and changed 375 to controlled form</a:t>
            </a:r>
          </a:p>
          <a:p>
            <a:pPr defTabSz="881372">
              <a:defRPr/>
            </a:pPr>
            <a:endParaRPr lang="en-US" altLang="en-US" dirty="0">
              <a:latin typeface="Calibri" pitchFamily="34" charset="0"/>
            </a:endParaRPr>
          </a:p>
          <a:p>
            <a:r>
              <a:rPr lang="en-US" altLang="en-US" dirty="0">
                <a:latin typeface="Calibri" pitchFamily="34" charset="0"/>
              </a:rPr>
              <a:t>You are not required to do anything with the existing authority record, if you need this access point in a bibliographic record you are creating for the new resource. The name used in the new resource is the same as the name used to create the authority record – usage is consistent as Alfredo Simpson. </a:t>
            </a:r>
          </a:p>
          <a:p>
            <a:r>
              <a:rPr lang="en-US" altLang="en-US" dirty="0">
                <a:latin typeface="Calibri" pitchFamily="34" charset="0"/>
              </a:rPr>
              <a:t>But the resource in hand has additional attributes that are an enhancement to the record. </a:t>
            </a:r>
          </a:p>
          <a:p>
            <a:r>
              <a:rPr lang="en-US" altLang="en-US" dirty="0">
                <a:latin typeface="Calibri" pitchFamily="34" charset="0"/>
              </a:rPr>
              <a:t>There is a complete birth date (RDA 9.3.2) that can be added to an 046 field. </a:t>
            </a:r>
          </a:p>
          <a:p>
            <a:r>
              <a:rPr lang="en-US" altLang="en-US" dirty="0">
                <a:latin typeface="Calibri" pitchFamily="34" charset="0"/>
              </a:rPr>
              <a:t>There is a birth location (RDA 9.8) that can be added to a 370 field.  Since he is an American</a:t>
            </a:r>
            <a:r>
              <a:rPr lang="en-US" altLang="en-US" baseline="0" dirty="0">
                <a:latin typeface="Calibri" pitchFamily="34" charset="0"/>
              </a:rPr>
              <a:t> and thus associated with the United States</a:t>
            </a:r>
            <a:r>
              <a:rPr lang="en-US" altLang="en-US" dirty="0">
                <a:latin typeface="Calibri" pitchFamily="34" charset="0"/>
              </a:rPr>
              <a:t>, this information can be added</a:t>
            </a:r>
            <a:r>
              <a:rPr lang="en-US" altLang="en-US" baseline="0" dirty="0">
                <a:latin typeface="Calibri" pitchFamily="34" charset="0"/>
              </a:rPr>
              <a:t> in 368 $c and 370 $c.</a:t>
            </a:r>
            <a:endParaRPr lang="en-US" altLang="en-US" dirty="0">
              <a:latin typeface="Calibri" pitchFamily="34" charset="0"/>
            </a:endParaRPr>
          </a:p>
          <a:p>
            <a:r>
              <a:rPr lang="en-US" altLang="en-US" dirty="0">
                <a:latin typeface="Calibri" pitchFamily="34" charset="0"/>
              </a:rPr>
              <a:t>There is an affiliation (RDA 9.13) – the University of New England -- that can be added to a 373 field. There is also a date associated with that affiliation that can be added to a subfield $t in the 373 field– Alfredo Simpson graduated from the University of New England in 1986. </a:t>
            </a:r>
          </a:p>
          <a:p>
            <a:r>
              <a:rPr lang="en-US" altLang="en-US" dirty="0">
                <a:latin typeface="Calibri" pitchFamily="34" charset="0"/>
              </a:rPr>
              <a:t>There is a possible relationship that can be identified in the new resource. Alfredo Simpson founded the Independent Dramatist Cooperative in 2009. This would be an ideal relationship to record in a 510 field with the relationship designator Founded corporate body of person. But in order to record this relationship, there would need to be an existing authorized access point for the Independent Dramatist Cooperative. There is not an authorized access point for the Independent Dramatist Cooperative. You may consider expressing this relationship instead as an affiliation, in the 373 field. You can record an affiliation for a person even though there is no corresponding authority record for that affiliation– RDA 9.13.1.3 instructs you to record the preferred name for the affiliation– no need to create a separate authority record with an authorized access point in this case.</a:t>
            </a:r>
          </a:p>
        </p:txBody>
      </p:sp>
    </p:spTree>
    <p:extLst>
      <p:ext uri="{BB962C8B-B14F-4D97-AF65-F5344CB8AC3E}">
        <p14:creationId xmlns:p14="http://schemas.microsoft.com/office/powerpoint/2010/main" val="1694681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82688" y="698500"/>
            <a:ext cx="4646612" cy="3484563"/>
          </a:xfrm>
          <a:ln/>
        </p:spPr>
      </p:sp>
      <p:sp>
        <p:nvSpPr>
          <p:cNvPr id="93186" name="Rectangle 3"/>
          <p:cNvSpPr>
            <a:spLocks noGrp="1" noChangeArrowheads="1"/>
          </p:cNvSpPr>
          <p:nvPr>
            <p:ph type="body" idx="1"/>
          </p:nvPr>
        </p:nvSpPr>
        <p:spPr>
          <a:noFill/>
          <a:ln/>
        </p:spPr>
        <p:txBody>
          <a:bodyPr/>
          <a:lstStyle/>
          <a:p>
            <a:r>
              <a:rPr lang="en-US" altLang="en-US" dirty="0">
                <a:latin typeface="Calibri" pitchFamily="34" charset="0"/>
              </a:rPr>
              <a:t>March 7, 2019: replaced made-up examples with real</a:t>
            </a:r>
          </a:p>
          <a:p>
            <a:endParaRPr lang="en-US" altLang="en-US" dirty="0">
              <a:latin typeface="Calibri" pitchFamily="34" charset="0"/>
            </a:endParaRPr>
          </a:p>
          <a:p>
            <a:r>
              <a:rPr lang="en-US" altLang="en-US" dirty="0">
                <a:latin typeface="Calibri" pitchFamily="34" charset="0"/>
              </a:rPr>
              <a:t>You have a new resource in hand and want to code an access point for Network Archaeology, Ltd. But you discover what appears to be duplicate records. Are they duplicates? What happened? Are you required to do anything in this case? </a:t>
            </a:r>
          </a:p>
          <a:p>
            <a:endParaRPr lang="en-US" altLang="en-US" dirty="0">
              <a:latin typeface="Calibri" pitchFamily="34" charset="0"/>
            </a:endParaRPr>
          </a:p>
          <a:p>
            <a:r>
              <a:rPr lang="en-US" altLang="en-US" dirty="0">
                <a:latin typeface="Calibri" pitchFamily="34" charset="0"/>
              </a:rPr>
              <a:t>Yes. You need to determine which record should be retained, and which record needs to be reported for deletion. You need to analyze the records. Which one is correct? Are they both correct? If one record needs to be deleted, is there any information that you might want to transfer over to the retained record?</a:t>
            </a:r>
          </a:p>
        </p:txBody>
      </p:sp>
    </p:spTree>
    <p:extLst>
      <p:ext uri="{BB962C8B-B14F-4D97-AF65-F5344CB8AC3E}">
        <p14:creationId xmlns:p14="http://schemas.microsoft.com/office/powerpoint/2010/main" val="41606098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82688" y="698500"/>
            <a:ext cx="4646612" cy="3484563"/>
          </a:xfrm>
          <a:ln/>
        </p:spPr>
      </p:sp>
      <p:sp>
        <p:nvSpPr>
          <p:cNvPr id="95234" name="Rectangle 3"/>
          <p:cNvSpPr>
            <a:spLocks noGrp="1" noChangeArrowheads="1"/>
          </p:cNvSpPr>
          <p:nvPr>
            <p:ph type="body" idx="1"/>
          </p:nvPr>
        </p:nvSpPr>
        <p:spPr>
          <a:noFill/>
          <a:ln/>
        </p:spPr>
        <p:txBody>
          <a:bodyPr/>
          <a:lstStyle/>
          <a:p>
            <a:pPr defTabSz="912485"/>
            <a:r>
              <a:rPr lang="en-US" altLang="en-US" sz="1000" dirty="0">
                <a:latin typeface="+mn-lt"/>
              </a:rPr>
              <a:t>December 17, 2019: added 670 for new resource in hand from previous slide; deleted URL from second $m in 371 field: URLs are not email addresses</a:t>
            </a:r>
          </a:p>
          <a:p>
            <a:pPr defTabSz="912485"/>
            <a:endParaRPr lang="en-US" altLang="en-US" sz="1000" dirty="0">
              <a:latin typeface="+mn-lt"/>
            </a:endParaRPr>
          </a:p>
          <a:p>
            <a:r>
              <a:rPr lang="en-US" altLang="en-US" sz="1000" dirty="0">
                <a:latin typeface="+mn-lt"/>
              </a:rPr>
              <a:t>Evaluation shows that the preferred name of the corporate body is Network Archaeology, Limited, as on the resource originally being described, and on the organization’s own website. Although RDA 11.2.2.10 says to omit terms indicating incorporation such as Ltd., such terms are not omitted if they are needed to make clear that the name is that of a corporate body. In this case the phrase “Network Archaeology” could be mistaken for a concept--it is not clear that the phrase is the name of a corporate body, and so “Limited” is retained.</a:t>
            </a:r>
          </a:p>
          <a:p>
            <a:endParaRPr lang="en-US" altLang="en-US" sz="1000" dirty="0">
              <a:latin typeface="+mn-lt"/>
            </a:endParaRPr>
          </a:p>
          <a:p>
            <a:r>
              <a:rPr lang="en-US" altLang="en-US" sz="1000" dirty="0">
                <a:latin typeface="+mn-lt"/>
              </a:rPr>
              <a:t>So the authorized access point Network Archaeology (Firm) is incorrect and that record should be reported for duplication. The 670 for the organization’s website, though is added to the record to be retained, and note that additional attributes were added to the retained record as well, all based on the website information. </a:t>
            </a:r>
          </a:p>
          <a:p>
            <a:endParaRPr lang="en-US" altLang="en-US" sz="1000" dirty="0">
              <a:latin typeface="+mn-lt"/>
            </a:endParaRPr>
          </a:p>
          <a:p>
            <a:r>
              <a:rPr lang="en-US" altLang="en-US" sz="1000" dirty="0">
                <a:latin typeface="+mn-lt"/>
              </a:rPr>
              <a:t>What about that former 1XX, the one that is to be deleted? Is that a valid RDA variant? It is ok to trace the reference, since the name Network Archaeology did appear in a published resource. The addition (Firm) identifies this as a corporate body (RDA 11.13.1.2). So the former authorized access point is an RDA-acceptable variant. The coding $w </a:t>
            </a:r>
            <a:r>
              <a:rPr lang="en-US" altLang="en-US" sz="1000" dirty="0" err="1">
                <a:latin typeface="+mn-lt"/>
              </a:rPr>
              <a:t>nne</a:t>
            </a:r>
            <a:r>
              <a:rPr lang="en-US" altLang="en-US" sz="1000" dirty="0">
                <a:latin typeface="+mn-lt"/>
              </a:rPr>
              <a:t> for the variant is appropriate in this case. </a:t>
            </a:r>
          </a:p>
          <a:p>
            <a:endParaRPr lang="en-US" altLang="en-US" sz="1000" dirty="0">
              <a:latin typeface="+mn-lt"/>
            </a:endParaRPr>
          </a:p>
          <a:p>
            <a:r>
              <a:rPr lang="en-US" altLang="en-US" sz="1000" dirty="0">
                <a:latin typeface="+mn-lt"/>
              </a:rPr>
              <a:t>Would you report BFM? (Answer: yes, since there is an authority delete involved.)</a:t>
            </a:r>
          </a:p>
        </p:txBody>
      </p:sp>
    </p:spTree>
    <p:extLst>
      <p:ext uri="{BB962C8B-B14F-4D97-AF65-F5344CB8AC3E}">
        <p14:creationId xmlns:p14="http://schemas.microsoft.com/office/powerpoint/2010/main" val="4252643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82688" y="698500"/>
            <a:ext cx="4646612" cy="3484563"/>
          </a:xfrm>
          <a:ln/>
        </p:spPr>
      </p:sp>
      <p:sp>
        <p:nvSpPr>
          <p:cNvPr id="101378" name="Rectangle 3"/>
          <p:cNvSpPr>
            <a:spLocks noGrp="1" noChangeArrowheads="1"/>
          </p:cNvSpPr>
          <p:nvPr>
            <p:ph type="body" idx="1"/>
          </p:nvPr>
        </p:nvSpPr>
        <p:spPr>
          <a:noFill/>
          <a:ln/>
        </p:spPr>
        <p:txBody>
          <a:bodyPr/>
          <a:lstStyle/>
          <a:p>
            <a:r>
              <a:rPr lang="en-US" altLang="en-US" dirty="0">
                <a:latin typeface="Calibri" pitchFamily="34" charset="0"/>
              </a:rPr>
              <a:t>Updated April 5, 2018: renumbered</a:t>
            </a:r>
            <a:br>
              <a:rPr lang="en-US" altLang="en-US" dirty="0">
                <a:latin typeface="Calibri" pitchFamily="34" charset="0"/>
              </a:rPr>
            </a:br>
            <a:r>
              <a:rPr lang="en-US" altLang="en-US" dirty="0">
                <a:latin typeface="Calibri" pitchFamily="34" charset="0"/>
              </a:rPr>
              <a:t> </a:t>
            </a:r>
          </a:p>
          <a:p>
            <a:r>
              <a:rPr lang="en-US" altLang="en-US" dirty="0">
                <a:latin typeface="Calibri" pitchFamily="34" charset="0"/>
              </a:rPr>
              <a:t>You need an access point for Bryce Courtenay, and you find an authority record. But in the resource you have in hand, there is information on the author’s death. Do you need to do anything with the existing record?</a:t>
            </a:r>
          </a:p>
          <a:p>
            <a:r>
              <a:rPr lang="en-US" altLang="en-US" dirty="0">
                <a:latin typeface="Calibri" pitchFamily="34" charset="0"/>
              </a:rPr>
              <a:t> </a:t>
            </a:r>
          </a:p>
        </p:txBody>
      </p:sp>
    </p:spTree>
    <p:extLst>
      <p:ext uri="{BB962C8B-B14F-4D97-AF65-F5344CB8AC3E}">
        <p14:creationId xmlns:p14="http://schemas.microsoft.com/office/powerpoint/2010/main" val="28926860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82688" y="698500"/>
            <a:ext cx="4646612" cy="3484563"/>
          </a:xfrm>
          <a:ln/>
        </p:spPr>
      </p:sp>
      <p:sp>
        <p:nvSpPr>
          <p:cNvPr id="103426" name="Rectangle 3"/>
          <p:cNvSpPr>
            <a:spLocks noGrp="1" noChangeArrowheads="1"/>
          </p:cNvSpPr>
          <p:nvPr>
            <p:ph type="body" idx="1"/>
          </p:nvPr>
        </p:nvSpPr>
        <p:spPr>
          <a:noFill/>
          <a:ln/>
        </p:spPr>
        <p:txBody>
          <a:bodyPr/>
          <a:lstStyle/>
          <a:p>
            <a:r>
              <a:rPr lang="en-US" altLang="en-US" dirty="0">
                <a:latin typeface="Calibri" pitchFamily="34" charset="0"/>
              </a:rPr>
              <a:t>October 11, 2024: removed blacked out 375 and instead showed it with strikethrough</a:t>
            </a:r>
          </a:p>
          <a:p>
            <a:r>
              <a:rPr lang="en-US" altLang="en-US" dirty="0">
                <a:latin typeface="Calibri" pitchFamily="34" charset="0"/>
              </a:rPr>
              <a:t>May 16, 2024: blacked out gender field</a:t>
            </a:r>
          </a:p>
          <a:p>
            <a:r>
              <a:rPr lang="en-US" altLang="en-US" dirty="0">
                <a:latin typeface="Calibri" pitchFamily="34" charset="0"/>
              </a:rPr>
              <a:t>March 7,</a:t>
            </a:r>
            <a:r>
              <a:rPr lang="en-US" altLang="en-US" baseline="0" dirty="0">
                <a:latin typeface="Calibri" pitchFamily="34" charset="0"/>
              </a:rPr>
              <a:t> 2019: updated record</a:t>
            </a:r>
            <a:endParaRPr lang="en-US" altLang="en-US" dirty="0">
              <a:latin typeface="Calibri" pitchFamily="34" charset="0"/>
            </a:endParaRPr>
          </a:p>
          <a:p>
            <a:endParaRPr lang="en-US" altLang="en-US" dirty="0">
              <a:latin typeface="Calibri" pitchFamily="34" charset="0"/>
            </a:endParaRPr>
          </a:p>
          <a:p>
            <a:r>
              <a:rPr lang="en-US" altLang="en-US" dirty="0">
                <a:latin typeface="Calibri" pitchFamily="34" charset="0"/>
              </a:rPr>
              <a:t>You optionally may add the death year to this open birth date subfield $d in the authorized access point. This is not a requirement, but it is one exception to changing an authorized access point in the absence of conflict or an egregious error. </a:t>
            </a:r>
          </a:p>
          <a:p>
            <a:endParaRPr lang="en-US" altLang="en-US" dirty="0">
              <a:latin typeface="Calibri" pitchFamily="34" charset="0"/>
            </a:endParaRPr>
          </a:p>
          <a:p>
            <a:r>
              <a:rPr lang="en-US" altLang="en-US" dirty="0">
                <a:latin typeface="Calibri" pitchFamily="34" charset="0"/>
              </a:rPr>
              <a:t>Would you report any BFM? (Answer: not necessary since the change is a 1:1.)</a:t>
            </a:r>
          </a:p>
          <a:p>
            <a:endParaRPr lang="en-US" altLang="en-US" dirty="0">
              <a:latin typeface="Calibri" pitchFamily="34" charset="0"/>
            </a:endParaRPr>
          </a:p>
        </p:txBody>
      </p:sp>
    </p:spTree>
    <p:extLst>
      <p:ext uri="{BB962C8B-B14F-4D97-AF65-F5344CB8AC3E}">
        <p14:creationId xmlns:p14="http://schemas.microsoft.com/office/powerpoint/2010/main" val="37759459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82688" y="698500"/>
            <a:ext cx="4646612" cy="3484563"/>
          </a:xfrm>
          <a:ln/>
        </p:spPr>
      </p:sp>
      <p:sp>
        <p:nvSpPr>
          <p:cNvPr id="105474" name="Rectangle 3"/>
          <p:cNvSpPr>
            <a:spLocks noGrp="1" noChangeArrowheads="1"/>
          </p:cNvSpPr>
          <p:nvPr>
            <p:ph type="body" idx="1"/>
          </p:nvPr>
        </p:nvSpPr>
        <p:spPr>
          <a:noFill/>
          <a:ln/>
        </p:spPr>
        <p:txBody>
          <a:bodyPr/>
          <a:lstStyle/>
          <a:p>
            <a:r>
              <a:rPr lang="en-US" altLang="en-US" dirty="0">
                <a:latin typeface="Calibri" pitchFamily="34" charset="0"/>
              </a:rPr>
              <a:t>Updated April 5, 2018: renumbered</a:t>
            </a:r>
            <a:br>
              <a:rPr lang="en-US" altLang="en-US" dirty="0">
                <a:latin typeface="Calibri" pitchFamily="34" charset="0"/>
              </a:rPr>
            </a:br>
            <a:endParaRPr lang="en-US" altLang="en-US" dirty="0">
              <a:latin typeface="Calibri" pitchFamily="34" charset="0"/>
            </a:endParaRPr>
          </a:p>
          <a:p>
            <a:r>
              <a:rPr lang="en-US" altLang="en-US" dirty="0">
                <a:latin typeface="Calibri" pitchFamily="34" charset="0"/>
              </a:rPr>
              <a:t>Here is a situation where a new resource is in hand and an authority record is found, but if you note carefully, the authority record is coded AACR2. It is “RDA-acceptable” because there is no 667 note indicating otherwise. So a less observant cataloger might accept this AACR2 heading as RDA, and use it in a bibliographic record. But is it really RDA-acceptable? Do you need to do anything to this record?</a:t>
            </a:r>
          </a:p>
        </p:txBody>
      </p:sp>
    </p:spTree>
    <p:extLst>
      <p:ext uri="{BB962C8B-B14F-4D97-AF65-F5344CB8AC3E}">
        <p14:creationId xmlns:p14="http://schemas.microsoft.com/office/powerpoint/2010/main" val="29832336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82688" y="698500"/>
            <a:ext cx="4646612" cy="3484563"/>
          </a:xfrm>
          <a:ln/>
        </p:spPr>
      </p:sp>
      <p:sp>
        <p:nvSpPr>
          <p:cNvPr id="107522" name="Rectangle 3"/>
          <p:cNvSpPr>
            <a:spLocks noGrp="1" noChangeArrowheads="1"/>
          </p:cNvSpPr>
          <p:nvPr>
            <p:ph type="body" idx="1"/>
          </p:nvPr>
        </p:nvSpPr>
        <p:spPr>
          <a:noFill/>
          <a:ln/>
        </p:spPr>
        <p:txBody>
          <a:bodyPr/>
          <a:lstStyle/>
          <a:p>
            <a:r>
              <a:rPr lang="en-US" altLang="en-US" baseline="0" dirty="0">
                <a:latin typeface="Calibri" pitchFamily="34" charset="0"/>
              </a:rPr>
              <a:t>October 11, 2024: whited out the 375 field</a:t>
            </a:r>
          </a:p>
          <a:p>
            <a:r>
              <a:rPr lang="en-US" altLang="en-US" baseline="0" dirty="0">
                <a:latin typeface="Calibri" pitchFamily="34" charset="0"/>
              </a:rPr>
              <a:t>September 4, 2019: added an additional arrow at first 374 field</a:t>
            </a:r>
            <a:br>
              <a:rPr lang="en-US" altLang="en-US" dirty="0">
                <a:latin typeface="Calibri" pitchFamily="34" charset="0"/>
              </a:rPr>
            </a:br>
            <a:endParaRPr lang="en-US" altLang="en-US" dirty="0">
              <a:latin typeface="Calibri" pitchFamily="34" charset="0"/>
            </a:endParaRPr>
          </a:p>
          <a:p>
            <a:r>
              <a:rPr lang="en-US" altLang="en-US" dirty="0">
                <a:latin typeface="Calibri" pitchFamily="34" charset="0"/>
              </a:rPr>
              <a:t>The AACR2 heading is not RDA-acceptable! The relationship term III is considered part of the RDA preferred name (RDA 9.2.2.9.5). Note that once an authorized access point is found to be in error</a:t>
            </a:r>
            <a:r>
              <a:rPr lang="en-US" altLang="en-US" baseline="0" dirty="0">
                <a:latin typeface="Calibri" pitchFamily="34" charset="0"/>
              </a:rPr>
              <a:t> (this time because it is not RDA-acceptable), the cataloger establishes the AAP as though for the first time, so here the cataloger added the birth year as well as the relationship term III.</a:t>
            </a:r>
          </a:p>
          <a:p>
            <a:endParaRPr lang="en-US" altLang="en-US" baseline="0" dirty="0">
              <a:latin typeface="Calibri" pitchFamily="34" charset="0"/>
            </a:endParaRPr>
          </a:p>
          <a:p>
            <a:r>
              <a:rPr lang="en-US" altLang="en-US" baseline="0" dirty="0">
                <a:latin typeface="Calibri" pitchFamily="34" charset="0"/>
              </a:rPr>
              <a:t>The cataloger chose not to include a 670 field for the work in hand because it didn’t add anything to the information found in other sources recorded in new 670 fields.</a:t>
            </a:r>
            <a:endParaRPr lang="en-US" altLang="en-US" dirty="0">
              <a:latin typeface="Calibri" pitchFamily="34" charset="0"/>
            </a:endParaRPr>
          </a:p>
          <a:p>
            <a:endParaRPr lang="en-US" altLang="en-US" dirty="0">
              <a:latin typeface="Calibri" pitchFamily="34" charset="0"/>
            </a:endParaRPr>
          </a:p>
          <a:p>
            <a:r>
              <a:rPr lang="en-US" altLang="en-US" dirty="0">
                <a:latin typeface="Calibri" pitchFamily="34" charset="0"/>
              </a:rPr>
              <a:t>It has not been decided (as or March 2013) whether the “RDA-acceptable” AACR2 headings in the LC/NACO Authority File will remain coded AACR2, or whether machine changes will result in all of the RDA-acceptable AACR2 headings being re-coded to RDA. </a:t>
            </a:r>
          </a:p>
          <a:p>
            <a:endParaRPr lang="en-US" altLang="en-US" dirty="0">
              <a:latin typeface="Calibri" pitchFamily="34" charset="0"/>
            </a:endParaRPr>
          </a:p>
          <a:p>
            <a:r>
              <a:rPr lang="en-US" altLang="en-US" dirty="0">
                <a:latin typeface="Calibri" pitchFamily="34" charset="0"/>
              </a:rPr>
              <a:t>The thing to remember is this: do not assume that an AACR2 record that does </a:t>
            </a:r>
            <a:r>
              <a:rPr lang="en-US" altLang="en-US" u="sng" dirty="0">
                <a:latin typeface="Calibri" pitchFamily="34" charset="0"/>
              </a:rPr>
              <a:t>not</a:t>
            </a:r>
            <a:r>
              <a:rPr lang="en-US" altLang="en-US" dirty="0">
                <a:latin typeface="Calibri" pitchFamily="34" charset="0"/>
              </a:rPr>
              <a:t> include a 667 note:</a:t>
            </a:r>
          </a:p>
          <a:p>
            <a:r>
              <a:rPr lang="en-US" altLang="en-US" dirty="0">
                <a:latin typeface="Calibri" pitchFamily="34" charset="0"/>
              </a:rPr>
              <a:t>THIS 1XX FIELD CANNOT BE USED UNDER RDA UNTIL THIS RECORD HAS BEEN REVIEWED AND/OR UPDATED </a:t>
            </a:r>
          </a:p>
          <a:p>
            <a:r>
              <a:rPr lang="en-US" altLang="en-US" dirty="0">
                <a:latin typeface="Calibri" pitchFamily="34" charset="0"/>
              </a:rPr>
              <a:t>is truly acceptable under RDA. You need to evaluate the usages identified in the 670 fields and make a determination. In this case, the RDA authorized access point is different from the AACR2 heading. </a:t>
            </a:r>
          </a:p>
          <a:p>
            <a:endParaRPr lang="en-US" altLang="en-US" dirty="0">
              <a:latin typeface="Calibri" pitchFamily="34" charset="0"/>
            </a:endParaRPr>
          </a:p>
          <a:p>
            <a:r>
              <a:rPr lang="en-US" altLang="en-US" dirty="0">
                <a:latin typeface="Calibri" pitchFamily="34" charset="0"/>
              </a:rPr>
              <a:t>Would you report BFM? (Answer: not necessary since the change is a 1:1.)</a:t>
            </a:r>
          </a:p>
          <a:p>
            <a:endParaRPr lang="en-US" altLang="en-US" dirty="0">
              <a:latin typeface="Calibri" pitchFamily="34" charset="0"/>
            </a:endParaRPr>
          </a:p>
        </p:txBody>
      </p:sp>
    </p:spTree>
    <p:extLst>
      <p:ext uri="{BB962C8B-B14F-4D97-AF65-F5344CB8AC3E}">
        <p14:creationId xmlns:p14="http://schemas.microsoft.com/office/powerpoint/2010/main" val="7747895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82688" y="698500"/>
            <a:ext cx="4646612" cy="3484563"/>
          </a:xfrm>
          <a:ln/>
        </p:spPr>
      </p:sp>
      <p:sp>
        <p:nvSpPr>
          <p:cNvPr id="109570" name="Rectangle 3"/>
          <p:cNvSpPr>
            <a:spLocks noGrp="1" noChangeArrowheads="1"/>
          </p:cNvSpPr>
          <p:nvPr>
            <p:ph type="body" idx="1"/>
          </p:nvPr>
        </p:nvSpPr>
        <p:spPr>
          <a:noFill/>
          <a:ln/>
        </p:spPr>
        <p:txBody>
          <a:bodyPr/>
          <a:lstStyle/>
          <a:p>
            <a:r>
              <a:rPr lang="en-US" altLang="en-US" dirty="0">
                <a:latin typeface="Calibri" pitchFamily="34" charset="0"/>
              </a:rPr>
              <a:t>Updated April 5, 2018: renumbered</a:t>
            </a:r>
            <a:br>
              <a:rPr lang="en-US" altLang="en-US" dirty="0">
                <a:latin typeface="Calibri" pitchFamily="34" charset="0"/>
              </a:rPr>
            </a:br>
            <a:endParaRPr lang="en-US" altLang="en-US" dirty="0">
              <a:latin typeface="Calibri" pitchFamily="34" charset="0"/>
            </a:endParaRPr>
          </a:p>
          <a:p>
            <a:r>
              <a:rPr lang="en-US" altLang="en-US" dirty="0">
                <a:latin typeface="Calibri" pitchFamily="34" charset="0"/>
              </a:rPr>
              <a:t>Look closely at this record and see if you can determine the error. A new resource is generating the addition of a variant access point and the addition of some newly-identified attributes for the person.  </a:t>
            </a:r>
          </a:p>
        </p:txBody>
      </p:sp>
    </p:spTree>
    <p:extLst>
      <p:ext uri="{BB962C8B-B14F-4D97-AF65-F5344CB8AC3E}">
        <p14:creationId xmlns:p14="http://schemas.microsoft.com/office/powerpoint/2010/main" val="21429337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82688" y="698500"/>
            <a:ext cx="4646612" cy="3484563"/>
          </a:xfrm>
          <a:ln/>
        </p:spPr>
      </p:sp>
      <p:sp>
        <p:nvSpPr>
          <p:cNvPr id="111618" name="Rectangle 3"/>
          <p:cNvSpPr>
            <a:spLocks noGrp="1" noChangeArrowheads="1"/>
          </p:cNvSpPr>
          <p:nvPr>
            <p:ph type="body" idx="1"/>
          </p:nvPr>
        </p:nvSpPr>
        <p:spPr>
          <a:noFill/>
          <a:ln/>
        </p:spPr>
        <p:txBody>
          <a:bodyPr/>
          <a:lstStyle/>
          <a:p>
            <a:r>
              <a:rPr lang="en-US" altLang="en-US" dirty="0">
                <a:latin typeface="Calibri" pitchFamily="34" charset="0"/>
              </a:rPr>
              <a:t>October 11, 2024: whited out gender field instead</a:t>
            </a:r>
          </a:p>
          <a:p>
            <a:r>
              <a:rPr lang="en-US" altLang="en-US" dirty="0">
                <a:latin typeface="Calibri" pitchFamily="34" charset="0"/>
              </a:rPr>
              <a:t>May 16, 2024: blacked out gender field</a:t>
            </a:r>
          </a:p>
          <a:p>
            <a:r>
              <a:rPr lang="en-US" altLang="en-US" dirty="0">
                <a:latin typeface="Calibri" pitchFamily="34" charset="0"/>
              </a:rPr>
              <a:t>March 7, 2019: record updated</a:t>
            </a:r>
          </a:p>
          <a:p>
            <a:endParaRPr lang="en-US" altLang="en-US" dirty="0">
              <a:latin typeface="Calibri" pitchFamily="34" charset="0"/>
            </a:endParaRPr>
          </a:p>
          <a:p>
            <a:r>
              <a:rPr lang="en-US" altLang="en-US" dirty="0">
                <a:latin typeface="Calibri" pitchFamily="34" charset="0"/>
              </a:rPr>
              <a:t>A simple typo on the part of the cataloger who created this record resulted in the wrong date of birth being added to the authorized access point. Even the cataloger who evaluated and re-coded the original AACR2 heading to RDA missed the typo.</a:t>
            </a:r>
          </a:p>
          <a:p>
            <a:r>
              <a:rPr lang="en-US" altLang="en-US" dirty="0">
                <a:latin typeface="Calibri" pitchFamily="34" charset="0"/>
              </a:rPr>
              <a:t>There is no indication at all that this person was born in 1813, and no justification for that date. It is an obvious error in fact. The authorized access point needs to change. </a:t>
            </a:r>
          </a:p>
          <a:p>
            <a:r>
              <a:rPr lang="en-US" altLang="en-US" dirty="0">
                <a:latin typeface="Calibri" pitchFamily="34" charset="0"/>
              </a:rPr>
              <a:t>Since the Find a Grave website was searched, and a death date was located there, the death date was added to the authorized access point and the variant access point: the authorized access point was “egregiously” incorrect on account of the error in the birth year, so since the error was detected and the authorized access point was corrected (i.e., changed), the newly-identified death date was added. Even if the birth year had been correct, since it was an “open” birth year, and a death date was identified, the authorized access point could have been updated to add the death date, even if there were no other changes being made to the authorized access point. This has always been a PCC NACO exception to the principle of only changing an existing authorized access point if it is egregiously incorrect, or in cases of conflict. </a:t>
            </a:r>
            <a:r>
              <a:rPr lang="en-US" altLang="en-US" dirty="0"/>
              <a:t>   </a:t>
            </a:r>
            <a:r>
              <a:rPr lang="en-US" altLang="en-US" dirty="0">
                <a:latin typeface="Calibri" pitchFamily="34" charset="0"/>
              </a:rPr>
              <a:t>    </a:t>
            </a:r>
          </a:p>
          <a:p>
            <a:r>
              <a:rPr lang="en-US" altLang="en-US" dirty="0">
                <a:latin typeface="Calibri" pitchFamily="34" charset="0"/>
              </a:rPr>
              <a:t>Would you report any BFM? (Answer: not necessary since the change is a 1:1.)</a:t>
            </a:r>
          </a:p>
          <a:p>
            <a:endParaRPr lang="en-US" altLang="en-US" dirty="0">
              <a:latin typeface="Calibri" pitchFamily="34" charset="0"/>
            </a:endParaRPr>
          </a:p>
        </p:txBody>
      </p:sp>
    </p:spTree>
    <p:extLst>
      <p:ext uri="{BB962C8B-B14F-4D97-AF65-F5344CB8AC3E}">
        <p14:creationId xmlns:p14="http://schemas.microsoft.com/office/powerpoint/2010/main" val="13820897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82688" y="698500"/>
            <a:ext cx="4646612" cy="3484563"/>
          </a:xfrm>
          <a:ln/>
        </p:spPr>
      </p:sp>
      <p:sp>
        <p:nvSpPr>
          <p:cNvPr id="113666" name="Rectangle 3"/>
          <p:cNvSpPr>
            <a:spLocks noGrp="1" noChangeArrowheads="1"/>
          </p:cNvSpPr>
          <p:nvPr>
            <p:ph type="body" idx="1"/>
          </p:nvPr>
        </p:nvSpPr>
        <p:spPr>
          <a:noFill/>
          <a:ln/>
        </p:spPr>
        <p:txBody>
          <a:bodyPr/>
          <a:lstStyle/>
          <a:p>
            <a:r>
              <a:rPr lang="en-US" altLang="en-US" dirty="0">
                <a:latin typeface="Calibri" pitchFamily="34" charset="0"/>
              </a:rPr>
              <a:t>Updated April 5, 2018: renumbered</a:t>
            </a:r>
            <a:br>
              <a:rPr lang="en-US" altLang="en-US" dirty="0">
                <a:latin typeface="Calibri" pitchFamily="34" charset="0"/>
              </a:rPr>
            </a:br>
            <a:endParaRPr lang="en-US" altLang="en-US" dirty="0">
              <a:latin typeface="Calibri" pitchFamily="34" charset="0"/>
            </a:endParaRPr>
          </a:p>
          <a:p>
            <a:r>
              <a:rPr lang="en-US" altLang="en-US" dirty="0">
                <a:latin typeface="Calibri" pitchFamily="34" charset="0"/>
              </a:rPr>
              <a:t>You are seeing more of this record--the fixed fields--for a reason. Why was this record marked with a 667 note? It does not include any element in the 1XX that is not acceptable under RDA.</a:t>
            </a:r>
          </a:p>
        </p:txBody>
      </p:sp>
    </p:spTree>
    <p:extLst>
      <p:ext uri="{BB962C8B-B14F-4D97-AF65-F5344CB8AC3E}">
        <p14:creationId xmlns:p14="http://schemas.microsoft.com/office/powerpoint/2010/main" val="22551560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r>
              <a:rPr lang="en-US" dirty="0"/>
              <a:t>October 11, 2024: whited out gender field instead</a:t>
            </a:r>
          </a:p>
          <a:p>
            <a:pPr defTabSz="921167"/>
            <a:r>
              <a:rPr lang="en-US" dirty="0"/>
              <a:t>May 16, 2024: blacked out gender field</a:t>
            </a:r>
          </a:p>
          <a:p>
            <a:r>
              <a:rPr lang="en-US" dirty="0"/>
              <a:t>Updated December 17, 2019: moved $w </a:t>
            </a:r>
            <a:r>
              <a:rPr lang="en-US" dirty="0" err="1"/>
              <a:t>nne</a:t>
            </a:r>
            <a:r>
              <a:rPr lang="en-US" dirty="0"/>
              <a:t> in 400 and $w r in 510 to front; added Wikipedia citation and 368 and 370 fields; revised 374 and fourth 670</a:t>
            </a:r>
          </a:p>
          <a:p>
            <a:endParaRPr lang="en-US" dirty="0"/>
          </a:p>
          <a:p>
            <a:pPr defTabSz="921167">
              <a:defRPr/>
            </a:pPr>
            <a:r>
              <a:rPr lang="en-US" altLang="en-US" dirty="0">
                <a:latin typeface="Calibri" pitchFamily="34" charset="0"/>
              </a:rPr>
              <a:t>The record was coded AACR2-compatible! All AACR2-compatible authority records were marked with 667 notes for evaluation before re-coding to RDA. Also note that the Ref status was coded “b”– unevaluated references. Now that you have evaluated and recoded the entire record, including the references, that Ref status can be changed to “a”.</a:t>
            </a:r>
          </a:p>
          <a:p>
            <a:endParaRPr lang="en-US" dirty="0"/>
          </a:p>
        </p:txBody>
      </p:sp>
    </p:spTree>
    <p:extLst>
      <p:ext uri="{BB962C8B-B14F-4D97-AF65-F5344CB8AC3E}">
        <p14:creationId xmlns:p14="http://schemas.microsoft.com/office/powerpoint/2010/main" val="30984564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82688" y="698500"/>
            <a:ext cx="4646612" cy="3484563"/>
          </a:xfrm>
          <a:ln/>
        </p:spPr>
      </p:sp>
      <p:sp>
        <p:nvSpPr>
          <p:cNvPr id="117762" name="Rectangle 3"/>
          <p:cNvSpPr>
            <a:spLocks noGrp="1" noChangeArrowheads="1"/>
          </p:cNvSpPr>
          <p:nvPr>
            <p:ph type="body" idx="1"/>
          </p:nvPr>
        </p:nvSpPr>
        <p:spPr>
          <a:noFill/>
          <a:ln/>
        </p:spPr>
        <p:txBody>
          <a:bodyPr/>
          <a:lstStyle/>
          <a:p>
            <a:r>
              <a:rPr lang="en-US" altLang="en-US" dirty="0">
                <a:latin typeface="Calibri" pitchFamily="34" charset="0"/>
              </a:rPr>
              <a:t>Updated April 5, 2018: renumbered</a:t>
            </a:r>
            <a:br>
              <a:rPr lang="en-US" altLang="en-US" dirty="0">
                <a:latin typeface="Calibri" pitchFamily="34" charset="0"/>
              </a:rPr>
            </a:br>
            <a:endParaRPr lang="en-US" altLang="en-US" dirty="0">
              <a:latin typeface="Calibri" pitchFamily="34" charset="0"/>
            </a:endParaRPr>
          </a:p>
        </p:txBody>
      </p:sp>
    </p:spTree>
    <p:extLst>
      <p:ext uri="{BB962C8B-B14F-4D97-AF65-F5344CB8AC3E}">
        <p14:creationId xmlns:p14="http://schemas.microsoft.com/office/powerpoint/2010/main" val="304912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82688" y="698500"/>
            <a:ext cx="4646612" cy="3484563"/>
          </a:xfrm>
          <a:ln/>
        </p:spPr>
      </p:sp>
      <p:sp>
        <p:nvSpPr>
          <p:cNvPr id="119810" name="Rectangle 3"/>
          <p:cNvSpPr>
            <a:spLocks noGrp="1" noChangeArrowheads="1"/>
          </p:cNvSpPr>
          <p:nvPr>
            <p:ph type="body" idx="1"/>
          </p:nvPr>
        </p:nvSpPr>
        <p:spPr>
          <a:noFill/>
          <a:ln/>
        </p:spPr>
        <p:txBody>
          <a:bodyPr/>
          <a:lstStyle/>
          <a:p>
            <a:r>
              <a:rPr lang="en-US" altLang="en-US" dirty="0">
                <a:latin typeface="Calibri" pitchFamily="34" charset="0"/>
              </a:rPr>
              <a:t>Updated</a:t>
            </a:r>
            <a:r>
              <a:rPr lang="en-US" altLang="en-US" baseline="0" dirty="0">
                <a:latin typeface="Calibri" pitchFamily="34" charset="0"/>
              </a:rPr>
              <a:t> December 18, 2019: added speaker notes about 4XX from </a:t>
            </a:r>
            <a:r>
              <a:rPr lang="en-US" altLang="en-US" baseline="0">
                <a:latin typeface="Calibri" pitchFamily="34" charset="0"/>
              </a:rPr>
              <a:t>earlier established form</a:t>
            </a:r>
            <a:br>
              <a:rPr lang="en-US" altLang="en-US" dirty="0">
                <a:latin typeface="Calibri" pitchFamily="34" charset="0"/>
              </a:rPr>
            </a:br>
            <a:endParaRPr lang="en-US" altLang="en-US" dirty="0"/>
          </a:p>
          <a:p>
            <a:r>
              <a:rPr lang="en-US" altLang="en-US" dirty="0">
                <a:latin typeface="Calibri" pitchFamily="34" charset="0"/>
              </a:rPr>
              <a:t>The AACR2 heading containing two languages needs to be canceled in favor of two separate RDA authorized access points, one for each language. See Summary of Programmatic Changes to the LC/NACO Authority File: What LC-PCC RDA Catalogers need to know (http://www.loc.gov/aba/rda/pdf/lcnaf_rdaphase.pdf).</a:t>
            </a:r>
            <a:endParaRPr lang="en-US" altLang="en-US" dirty="0">
              <a:latin typeface="Calibri" pitchFamily="34" charset="0"/>
              <a:ea typeface="Adobe Kaiti Std R"/>
              <a:cs typeface="Calibri" pitchFamily="34" charset="0"/>
            </a:endParaRPr>
          </a:p>
          <a:p>
            <a:endParaRPr lang="en-US" altLang="en-US" dirty="0">
              <a:latin typeface="Calibri" pitchFamily="34" charset="0"/>
              <a:ea typeface="Adobe Kaiti Std R"/>
              <a:cs typeface="Calibri" pitchFamily="34" charset="0"/>
            </a:endParaRPr>
          </a:p>
          <a:p>
            <a:r>
              <a:rPr lang="en-US" altLang="en-US" dirty="0">
                <a:latin typeface="Calibri" pitchFamily="34" charset="0"/>
                <a:ea typeface="Adobe Kaiti Std R"/>
                <a:cs typeface="Calibri" pitchFamily="34" charset="0"/>
              </a:rPr>
              <a:t>The original language Danish is not added to the authorized access point for that Expression– the Work record covers that expression under LC practice (for now, at least -- policies may change over time). As discussed in the previous module on works and expressions, PCC catalogers may follow LC practice, or may create a record explicitly for the original-language expression, which would include the language in subfield $l and possibly other elements, if they desire or they feel that their users need the specificity. This slide follows LC practice.</a:t>
            </a:r>
          </a:p>
          <a:p>
            <a:endParaRPr lang="en-US" altLang="en-US" dirty="0">
              <a:latin typeface="Calibri" pitchFamily="34" charset="0"/>
            </a:endParaRPr>
          </a:p>
          <a:p>
            <a:r>
              <a:rPr lang="en-US" altLang="en-US" dirty="0">
                <a:latin typeface="Calibri" pitchFamily="34" charset="0"/>
              </a:rPr>
              <a:t>BFM is required since there is an authority delete involved.  </a:t>
            </a:r>
          </a:p>
          <a:p>
            <a:endParaRPr lang="en-US" altLang="en-US" dirty="0">
              <a:latin typeface="Calibri" pitchFamily="34" charset="0"/>
            </a:endParaRPr>
          </a:p>
          <a:p>
            <a:r>
              <a:rPr lang="en-US" altLang="en-US" i="1" dirty="0">
                <a:latin typeface="Calibri" pitchFamily="34" charset="0"/>
              </a:rPr>
              <a:t>Note</a:t>
            </a:r>
            <a:r>
              <a:rPr lang="en-US" altLang="en-US" dirty="0">
                <a:latin typeface="Calibri" pitchFamily="34" charset="0"/>
              </a:rPr>
              <a:t>: When LC cancels the AACR2 record, they will add a 4XX from the AACR2 form (with $w </a:t>
            </a:r>
            <a:r>
              <a:rPr lang="en-US" altLang="en-US" dirty="0" err="1">
                <a:latin typeface="Calibri" pitchFamily="34" charset="0"/>
              </a:rPr>
              <a:t>nnea</a:t>
            </a:r>
            <a:r>
              <a:rPr lang="en-US" altLang="en-US" dirty="0">
                <a:latin typeface="Calibri" pitchFamily="34" charset="0"/>
              </a:rPr>
              <a:t>) to each of the new RDA authorities.  For example:</a:t>
            </a:r>
          </a:p>
          <a:p>
            <a:endParaRPr lang="en-US" altLang="en-US" dirty="0">
              <a:latin typeface="Calibri" pitchFamily="34" charset="0"/>
            </a:endParaRPr>
          </a:p>
          <a:p>
            <a:r>
              <a:rPr lang="en-US" altLang="en-US" dirty="0">
                <a:latin typeface="Calibri" pitchFamily="34" charset="0"/>
              </a:rPr>
              <a:t>100 1   McCormick, Lisa Wade, $d 1961- $t Bigfoot</a:t>
            </a:r>
          </a:p>
          <a:p>
            <a:r>
              <a:rPr lang="en-US" altLang="en-US" dirty="0">
                <a:latin typeface="Calibri" pitchFamily="34" charset="0"/>
              </a:rPr>
              <a:t>400 1   $w </a:t>
            </a:r>
            <a:r>
              <a:rPr lang="en-US" altLang="en-US" dirty="0" err="1">
                <a:latin typeface="Calibri" pitchFamily="34" charset="0"/>
              </a:rPr>
              <a:t>nnea</a:t>
            </a:r>
            <a:r>
              <a:rPr lang="en-US" altLang="en-US" dirty="0">
                <a:latin typeface="Calibri" pitchFamily="34" charset="0"/>
              </a:rPr>
              <a:t> $a McCormick, Lisa Wade, $d 1961- $t Bigfoot. $l Spanish &amp; English</a:t>
            </a:r>
          </a:p>
          <a:p>
            <a:r>
              <a:rPr lang="en-US" altLang="en-US" dirty="0">
                <a:latin typeface="Calibri" pitchFamily="34" charset="0"/>
              </a:rPr>
              <a:t>670      McCormick, Lisa Wade. Pie </a:t>
            </a:r>
            <a:r>
              <a:rPr lang="en-US" altLang="en-US" dirty="0" err="1">
                <a:latin typeface="Calibri" pitchFamily="34" charset="0"/>
              </a:rPr>
              <a:t>grande</a:t>
            </a:r>
            <a:r>
              <a:rPr lang="en-US" altLang="en-US" dirty="0">
                <a:latin typeface="Calibri" pitchFamily="34" charset="0"/>
              </a:rPr>
              <a:t> = Bigfoot, ©2013.</a:t>
            </a:r>
          </a:p>
          <a:p>
            <a:endParaRPr lang="en-US" altLang="en-US" dirty="0">
              <a:latin typeface="Calibri" pitchFamily="34" charset="0"/>
            </a:endParaRPr>
          </a:p>
          <a:p>
            <a:r>
              <a:rPr lang="en-US" altLang="en-US" dirty="0">
                <a:latin typeface="Calibri" pitchFamily="34" charset="0"/>
              </a:rPr>
              <a:t>100 1   McCormick, Lisa Wade, $d 1961- $t Bigfoot. $l Spanish</a:t>
            </a:r>
          </a:p>
          <a:p>
            <a:r>
              <a:rPr lang="en-US" altLang="en-US" dirty="0">
                <a:latin typeface="Calibri" pitchFamily="34" charset="0"/>
              </a:rPr>
              <a:t>400 1   McCormick, Lisa Wade, $d 1961- $t Pie </a:t>
            </a:r>
            <a:r>
              <a:rPr lang="en-US" altLang="en-US" dirty="0" err="1">
                <a:latin typeface="Calibri" pitchFamily="34" charset="0"/>
              </a:rPr>
              <a:t>grande</a:t>
            </a:r>
            <a:endParaRPr lang="en-US" altLang="en-US" dirty="0">
              <a:latin typeface="Calibri" pitchFamily="34" charset="0"/>
            </a:endParaRPr>
          </a:p>
          <a:p>
            <a:r>
              <a:rPr lang="en-US" altLang="en-US" dirty="0">
                <a:latin typeface="Calibri" pitchFamily="34" charset="0"/>
              </a:rPr>
              <a:t>400 1   $w </a:t>
            </a:r>
            <a:r>
              <a:rPr lang="en-US" altLang="en-US" dirty="0" err="1">
                <a:latin typeface="Calibri" pitchFamily="34" charset="0"/>
              </a:rPr>
              <a:t>nnea</a:t>
            </a:r>
            <a:r>
              <a:rPr lang="en-US" altLang="en-US" dirty="0">
                <a:latin typeface="Calibri" pitchFamily="34" charset="0"/>
              </a:rPr>
              <a:t> $a McCormick, Lisa Wade, $d 1961- $t Bigfoot. $l Spanish &amp; English</a:t>
            </a:r>
          </a:p>
          <a:p>
            <a:r>
              <a:rPr lang="en-US" altLang="en-US" dirty="0">
                <a:latin typeface="Calibri" pitchFamily="34" charset="0"/>
              </a:rPr>
              <a:t>670      McCormick, Lisa Wade. Pie </a:t>
            </a:r>
            <a:r>
              <a:rPr lang="en-US" altLang="en-US" dirty="0" err="1">
                <a:latin typeface="Calibri" pitchFamily="34" charset="0"/>
              </a:rPr>
              <a:t>grande</a:t>
            </a:r>
            <a:r>
              <a:rPr lang="en-US" altLang="en-US" dirty="0">
                <a:latin typeface="Calibri" pitchFamily="34" charset="0"/>
              </a:rPr>
              <a:t> = Bigfoot, ©2013.</a:t>
            </a:r>
          </a:p>
        </p:txBody>
      </p:sp>
    </p:spTree>
    <p:extLst>
      <p:ext uri="{BB962C8B-B14F-4D97-AF65-F5344CB8AC3E}">
        <p14:creationId xmlns:p14="http://schemas.microsoft.com/office/powerpoint/2010/main" val="4104018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ln/>
        </p:spPr>
      </p:sp>
      <p:sp>
        <p:nvSpPr>
          <p:cNvPr id="121858" name="Rectangle 3"/>
          <p:cNvSpPr>
            <a:spLocks noGrp="1" noChangeArrowheads="1"/>
          </p:cNvSpPr>
          <p:nvPr>
            <p:ph type="body" idx="1"/>
          </p:nvPr>
        </p:nvSpPr>
        <p:spPr>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Let’s finish up with a summary of things you should consider when establishing a new RDA NAR. What is the bare minimum of information necessary? </a:t>
            </a:r>
          </a:p>
        </p:txBody>
      </p:sp>
    </p:spTree>
    <p:extLst>
      <p:ext uri="{BB962C8B-B14F-4D97-AF65-F5344CB8AC3E}">
        <p14:creationId xmlns:p14="http://schemas.microsoft.com/office/powerpoint/2010/main" val="27384187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ln/>
        </p:spPr>
      </p:sp>
      <p:sp>
        <p:nvSpPr>
          <p:cNvPr id="123906" name="Rectangle 3"/>
          <p:cNvSpPr>
            <a:spLocks noGrp="1" noChangeArrowheads="1"/>
          </p:cNvSpPr>
          <p:nvPr>
            <p:ph type="body" idx="1"/>
          </p:nvPr>
        </p:nvSpPr>
        <p:spPr>
          <a:noFill/>
          <a:ln/>
        </p:spPr>
        <p:txBody>
          <a:bodyPr/>
          <a:lstStyle/>
          <a:p>
            <a:r>
              <a:rPr lang="en-US" altLang="en-US" dirty="0">
                <a:latin typeface="Calibri" pitchFamily="34" charset="0"/>
              </a:rPr>
              <a:t>Updated February 24, 2014</a:t>
            </a:r>
          </a:p>
          <a:p>
            <a:endParaRPr lang="en-US" altLang="en-US" dirty="0">
              <a:latin typeface="Calibri" pitchFamily="34" charset="0"/>
            </a:endParaRPr>
          </a:p>
          <a:p>
            <a:r>
              <a:rPr lang="en-US" altLang="en-US" dirty="0">
                <a:latin typeface="Calibri" pitchFamily="34" charset="0"/>
              </a:rPr>
              <a:t>These are the decisions you need to make as you set up an NAR. For example, for a personal name, it all starts with selecting the preferred name, then you consider other attributes, some of which are required in the authorized access point if available, other not required, and left to cataloger’s judgment. </a:t>
            </a:r>
          </a:p>
          <a:p>
            <a:r>
              <a:rPr lang="en-US" altLang="en-US" dirty="0">
                <a:latin typeface="Calibri" pitchFamily="34" charset="0"/>
              </a:rPr>
              <a:t>These are the attributes of a person as given in RDA Chapter 9.</a:t>
            </a:r>
          </a:p>
          <a:p>
            <a:r>
              <a:rPr lang="en-US" altLang="en-US" dirty="0">
                <a:latin typeface="Calibri" pitchFamily="34" charset="0"/>
              </a:rPr>
              <a:t>Continues on next slide. </a:t>
            </a:r>
          </a:p>
        </p:txBody>
      </p:sp>
    </p:spTree>
    <p:extLst>
      <p:ext uri="{BB962C8B-B14F-4D97-AF65-F5344CB8AC3E}">
        <p14:creationId xmlns:p14="http://schemas.microsoft.com/office/powerpoint/2010/main" val="26176016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a:ln/>
        </p:spPr>
      </p:sp>
      <p:sp>
        <p:nvSpPr>
          <p:cNvPr id="125954" name="Rectangle 3"/>
          <p:cNvSpPr>
            <a:spLocks noGrp="1" noChangeArrowheads="1"/>
          </p:cNvSpPr>
          <p:nvPr>
            <p:ph type="body" idx="1"/>
          </p:nvPr>
        </p:nvSpPr>
        <p:spPr>
          <a:noFill/>
          <a:ln/>
        </p:spPr>
        <p:txBody>
          <a:bodyPr/>
          <a:lstStyle/>
          <a:p>
            <a:r>
              <a:rPr lang="en-US" altLang="en-US" dirty="0">
                <a:latin typeface="Calibri" pitchFamily="34" charset="0"/>
              </a:rPr>
              <a:t>January 23, 2023: remove gender</a:t>
            </a:r>
          </a:p>
          <a:p>
            <a:r>
              <a:rPr lang="en-US" altLang="en-US" dirty="0">
                <a:latin typeface="Calibri" pitchFamily="34" charset="0"/>
              </a:rPr>
              <a:t>Updated February 24, 2014</a:t>
            </a:r>
          </a:p>
          <a:p>
            <a:endParaRPr lang="en-US" altLang="en-US" dirty="0">
              <a:latin typeface="Calibri" pitchFamily="34" charset="0"/>
            </a:endParaRPr>
          </a:p>
          <a:p>
            <a:r>
              <a:rPr lang="en-US" altLang="en-US" dirty="0">
                <a:latin typeface="Calibri" pitchFamily="34" charset="0"/>
              </a:rPr>
              <a:t>Continues on next slide. </a:t>
            </a:r>
          </a:p>
        </p:txBody>
      </p:sp>
    </p:spTree>
    <p:extLst>
      <p:ext uri="{BB962C8B-B14F-4D97-AF65-F5344CB8AC3E}">
        <p14:creationId xmlns:p14="http://schemas.microsoft.com/office/powerpoint/2010/main" val="31358386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ln/>
        </p:spPr>
      </p:sp>
      <p:sp>
        <p:nvSpPr>
          <p:cNvPr id="128002" name="Rectangle 3"/>
          <p:cNvSpPr>
            <a:spLocks noGrp="1" noChangeArrowheads="1"/>
          </p:cNvSpPr>
          <p:nvPr>
            <p:ph type="body" idx="1"/>
          </p:nvPr>
        </p:nvSpPr>
        <p:spPr>
          <a:noFill/>
          <a:ln/>
        </p:spPr>
        <p:txBody>
          <a:bodyPr/>
          <a:lstStyle/>
          <a:p>
            <a:r>
              <a:rPr lang="en-US" altLang="en-US" dirty="0">
                <a:latin typeface="Calibri" pitchFamily="34" charset="0"/>
              </a:rPr>
              <a:t>Updated February 24, 2014</a:t>
            </a:r>
          </a:p>
          <a:p>
            <a:endParaRPr lang="en-US" altLang="en-US" dirty="0">
              <a:latin typeface="Calibri" pitchFamily="34" charset="0"/>
            </a:endParaRPr>
          </a:p>
          <a:p>
            <a:r>
              <a:rPr lang="en-US" altLang="en-US" dirty="0">
                <a:latin typeface="Calibri" pitchFamily="34" charset="0"/>
              </a:rPr>
              <a:t>Last slide for names of persons. </a:t>
            </a:r>
          </a:p>
        </p:txBody>
      </p:sp>
    </p:spTree>
    <p:extLst>
      <p:ext uri="{BB962C8B-B14F-4D97-AF65-F5344CB8AC3E}">
        <p14:creationId xmlns:p14="http://schemas.microsoft.com/office/powerpoint/2010/main" val="30406804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ln/>
        </p:spPr>
      </p:sp>
      <p:sp>
        <p:nvSpPr>
          <p:cNvPr id="130050" name="Rectangle 3"/>
          <p:cNvSpPr>
            <a:spLocks noGrp="1" noChangeArrowheads="1"/>
          </p:cNvSpPr>
          <p:nvPr>
            <p:ph type="body" idx="1"/>
          </p:nvPr>
        </p:nvSpPr>
        <p:spPr>
          <a:noFill/>
          <a:ln/>
        </p:spPr>
        <p:txBody>
          <a:bodyPr/>
          <a:lstStyle/>
          <a:p>
            <a:r>
              <a:rPr lang="en-US" altLang="en-US" dirty="0">
                <a:latin typeface="Calibri" pitchFamily="34" charset="0"/>
              </a:rPr>
              <a:t>Updated February 24, 2014</a:t>
            </a:r>
          </a:p>
          <a:p>
            <a:endParaRPr lang="en-US" altLang="en-US" dirty="0">
              <a:latin typeface="Calibri" pitchFamily="34" charset="0"/>
            </a:endParaRPr>
          </a:p>
          <a:p>
            <a:r>
              <a:rPr lang="en-US" altLang="en-US" dirty="0">
                <a:latin typeface="Calibri" pitchFamily="34" charset="0"/>
              </a:rPr>
              <a:t>These are the decisions you need to make as you set up an NAR. For example, for a family, it all starts with selecting the preferred name, then you consider other attributes, some of which are required in the authorized access point if available, other not required, and left to cataloger’s judgment. </a:t>
            </a:r>
          </a:p>
          <a:p>
            <a:r>
              <a:rPr lang="en-US" altLang="en-US" dirty="0">
                <a:latin typeface="Calibri" pitchFamily="34" charset="0"/>
              </a:rPr>
              <a:t>These are the attributes of a family as given in RDA Chapter 10.</a:t>
            </a:r>
          </a:p>
        </p:txBody>
      </p:sp>
    </p:spTree>
    <p:extLst>
      <p:ext uri="{BB962C8B-B14F-4D97-AF65-F5344CB8AC3E}">
        <p14:creationId xmlns:p14="http://schemas.microsoft.com/office/powerpoint/2010/main" val="6624837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ln/>
        </p:spPr>
      </p:sp>
      <p:sp>
        <p:nvSpPr>
          <p:cNvPr id="132098" name="Rectangle 3"/>
          <p:cNvSpPr>
            <a:spLocks noGrp="1" noChangeArrowheads="1"/>
          </p:cNvSpPr>
          <p:nvPr>
            <p:ph type="body" idx="1"/>
          </p:nvPr>
        </p:nvSpPr>
        <p:spPr>
          <a:noFill/>
          <a:ln/>
        </p:spPr>
        <p:txBody>
          <a:bodyPr/>
          <a:lstStyle/>
          <a:p>
            <a:r>
              <a:rPr lang="en-US" altLang="en-US" dirty="0">
                <a:latin typeface="Calibri" pitchFamily="34" charset="0"/>
              </a:rPr>
              <a:t>Updated February 24, 2014</a:t>
            </a:r>
          </a:p>
          <a:p>
            <a:endParaRPr lang="en-US" altLang="en-US" dirty="0">
              <a:latin typeface="Calibri" pitchFamily="34" charset="0"/>
            </a:endParaRPr>
          </a:p>
          <a:p>
            <a:r>
              <a:rPr lang="en-US" altLang="en-US" dirty="0">
                <a:latin typeface="Calibri" pitchFamily="34" charset="0"/>
              </a:rPr>
              <a:t>These are the decisions you need to make as you set up an NAR. For example, for a corporate name, it all starts with selecting the preferred name, then you consider other attributes, some of which are required in the authorized access point if available, other not required, and left to cataloger’s judgment. </a:t>
            </a:r>
          </a:p>
          <a:p>
            <a:r>
              <a:rPr lang="en-US" altLang="en-US" dirty="0">
                <a:latin typeface="Calibri" pitchFamily="34" charset="0"/>
              </a:rPr>
              <a:t>These are the attributes of a corporate body as given in RDA Chapter 11.</a:t>
            </a:r>
          </a:p>
        </p:txBody>
      </p:sp>
    </p:spTree>
    <p:extLst>
      <p:ext uri="{BB962C8B-B14F-4D97-AF65-F5344CB8AC3E}">
        <p14:creationId xmlns:p14="http://schemas.microsoft.com/office/powerpoint/2010/main" val="6011069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noTextEdit="1"/>
          </p:cNvSpPr>
          <p:nvPr>
            <p:ph type="sldImg"/>
          </p:nvPr>
        </p:nvSpPr>
        <p:spPr>
          <a:ln/>
        </p:spPr>
      </p:sp>
      <p:sp>
        <p:nvSpPr>
          <p:cNvPr id="134146" name="Rectangle 3"/>
          <p:cNvSpPr>
            <a:spLocks noGrp="1" noChangeArrowheads="1"/>
          </p:cNvSpPr>
          <p:nvPr>
            <p:ph type="body" idx="1"/>
          </p:nvPr>
        </p:nvSpPr>
        <p:spPr>
          <a:noFill/>
          <a:ln/>
        </p:spPr>
        <p:txBody>
          <a:bodyPr/>
          <a:lstStyle/>
          <a:p>
            <a:r>
              <a:rPr lang="en-US" altLang="en-US" dirty="0">
                <a:latin typeface="Calibri" pitchFamily="34" charset="0"/>
              </a:rPr>
              <a:t>Updated February 24, 2014</a:t>
            </a:r>
          </a:p>
          <a:p>
            <a:endParaRPr lang="en-US" altLang="en-US" dirty="0">
              <a:latin typeface="Calibri" pitchFamily="34" charset="0"/>
            </a:endParaRPr>
          </a:p>
          <a:p>
            <a:r>
              <a:rPr lang="en-US" altLang="en-US" dirty="0">
                <a:latin typeface="Calibri" pitchFamily="34" charset="0"/>
              </a:rPr>
              <a:t>(continued)  These are the decisions you need to make as you set up an NAR. For example, for a corporate name, it all starts with selecting the preferred name, then you consider other attributes, some of which are required in the authorized access point if available, other not required, and left to cataloger’s judgment. </a:t>
            </a:r>
          </a:p>
          <a:p>
            <a:r>
              <a:rPr lang="en-US" altLang="en-US" dirty="0">
                <a:latin typeface="Calibri" pitchFamily="34" charset="0"/>
              </a:rPr>
              <a:t>These are the attributes of a corporate body as given in RDA Chapter 11.</a:t>
            </a:r>
          </a:p>
        </p:txBody>
      </p:sp>
    </p:spTree>
    <p:extLst>
      <p:ext uri="{BB962C8B-B14F-4D97-AF65-F5344CB8AC3E}">
        <p14:creationId xmlns:p14="http://schemas.microsoft.com/office/powerpoint/2010/main" val="31673247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noTextEdit="1"/>
          </p:cNvSpPr>
          <p:nvPr>
            <p:ph type="sldImg"/>
          </p:nvPr>
        </p:nvSpPr>
        <p:spPr>
          <a:ln/>
        </p:spPr>
      </p:sp>
      <p:sp>
        <p:nvSpPr>
          <p:cNvPr id="136194" name="Rectangle 3"/>
          <p:cNvSpPr>
            <a:spLocks noGrp="1" noChangeArrowheads="1"/>
          </p:cNvSpPr>
          <p:nvPr>
            <p:ph type="body" idx="1"/>
          </p:nvPr>
        </p:nvSpPr>
        <p:spPr>
          <a:noFill/>
          <a:ln/>
        </p:spPr>
        <p:txBody>
          <a:bodyPr/>
          <a:lstStyle/>
          <a:p>
            <a:r>
              <a:rPr lang="en-US" altLang="en-US" dirty="0">
                <a:latin typeface="Calibri" pitchFamily="34" charset="0"/>
              </a:rPr>
              <a:t>Updated February 24, 2014</a:t>
            </a:r>
          </a:p>
          <a:p>
            <a:endParaRPr lang="en-US" altLang="en-US" dirty="0">
              <a:latin typeface="Calibri" pitchFamily="34" charset="0"/>
            </a:endParaRPr>
          </a:p>
          <a:p>
            <a:r>
              <a:rPr lang="en-US" altLang="en-US" dirty="0">
                <a:latin typeface="Calibri" pitchFamily="34" charset="0"/>
              </a:rPr>
              <a:t>These are the decisions you need to make as you set up an NAR. For example, for a place name, it all starts with selecting the preferred name. It’s fairly easy after that– note that there are only two attributes on the slide. </a:t>
            </a:r>
          </a:p>
          <a:p>
            <a:r>
              <a:rPr lang="en-US" altLang="en-US" dirty="0">
                <a:latin typeface="Calibri" pitchFamily="34" charset="0"/>
              </a:rPr>
              <a:t>These are the attributes of a place as given in RDA Chapter 16.</a:t>
            </a:r>
          </a:p>
        </p:txBody>
      </p:sp>
    </p:spTree>
    <p:extLst>
      <p:ext uri="{BB962C8B-B14F-4D97-AF65-F5344CB8AC3E}">
        <p14:creationId xmlns:p14="http://schemas.microsoft.com/office/powerpoint/2010/main" val="2408783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ln/>
        </p:spPr>
      </p:sp>
      <p:sp>
        <p:nvSpPr>
          <p:cNvPr id="138242"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Did you know about the OCLC Authority Generation macro?</a:t>
            </a:r>
          </a:p>
          <a:p>
            <a:r>
              <a:rPr lang="en-US" altLang="en-US" dirty="0">
                <a:latin typeface="Calibri" pitchFamily="34" charset="0"/>
              </a:rPr>
              <a:t>This shows a step in the OCLC </a:t>
            </a:r>
            <a:r>
              <a:rPr lang="en-US" altLang="en-US" dirty="0" err="1">
                <a:latin typeface="Calibri" pitchFamily="34" charset="0"/>
              </a:rPr>
              <a:t>Connexion</a:t>
            </a:r>
            <a:r>
              <a:rPr lang="en-US" altLang="en-US" dirty="0">
                <a:latin typeface="Calibri" pitchFamily="34" charset="0"/>
              </a:rPr>
              <a:t> Authority macro process.  While viewing a bib record, create a NAR by going to Tools, Macros, Manage, highlight Generating auth. Record, and then Run.</a:t>
            </a:r>
          </a:p>
          <a:p>
            <a:r>
              <a:rPr lang="en-US" altLang="en-US" dirty="0">
                <a:latin typeface="Calibri" pitchFamily="34" charset="0"/>
              </a:rPr>
              <a:t>(Note to instructor: Please do a live demonstration of the Authority Generator in OCLC, and the generator in </a:t>
            </a:r>
            <a:r>
              <a:rPr lang="en-US" altLang="en-US" dirty="0" err="1">
                <a:latin typeface="Calibri" pitchFamily="34" charset="0"/>
              </a:rPr>
              <a:t>SkyRiver</a:t>
            </a:r>
            <a:r>
              <a:rPr lang="en-US" altLang="en-US" dirty="0">
                <a:latin typeface="Calibri" pitchFamily="34" charset="0"/>
              </a:rPr>
              <a:t>– it is much more helpful to see the generator in action). Also demonstrate how to add a button to the toolbar for the macro, and how to assign a keystroke combination for the macro).</a:t>
            </a:r>
          </a:p>
        </p:txBody>
      </p:sp>
    </p:spTree>
    <p:extLst>
      <p:ext uri="{BB962C8B-B14F-4D97-AF65-F5344CB8AC3E}">
        <p14:creationId xmlns:p14="http://schemas.microsoft.com/office/powerpoint/2010/main" val="36300549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ln/>
        </p:spPr>
      </p:sp>
      <p:sp>
        <p:nvSpPr>
          <p:cNvPr id="140290"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February 24, 2014</a:t>
            </a:r>
          </a:p>
          <a:p>
            <a:endParaRPr lang="en-US" altLang="en-US" dirty="0">
              <a:latin typeface="Calibri" pitchFamily="34" charset="0"/>
            </a:endParaRPr>
          </a:p>
          <a:p>
            <a:r>
              <a:rPr lang="en-US" altLang="en-US" dirty="0">
                <a:latin typeface="Calibri" pitchFamily="34" charset="0"/>
              </a:rPr>
              <a:t>The following window usually appears, from which you can chose the language that most closely corresponds to what you want to be recorded in subfield $b of the 670 field.  CAUTION: if you move away from the OCLC window this new window may disappear behind the main OCLC window. It is retrievable, but you might not know where it went. You must act on this window (by clicking OK or Cancel) before you can continue.</a:t>
            </a:r>
          </a:p>
        </p:txBody>
      </p:sp>
    </p:spTree>
    <p:extLst>
      <p:ext uri="{BB962C8B-B14F-4D97-AF65-F5344CB8AC3E}">
        <p14:creationId xmlns:p14="http://schemas.microsoft.com/office/powerpoint/2010/main" val="34043000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ln/>
        </p:spPr>
      </p:sp>
      <p:sp>
        <p:nvSpPr>
          <p:cNvPr id="142338"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March 8, 2019: speaker notes revised</a:t>
            </a:r>
          </a:p>
          <a:p>
            <a:endParaRPr lang="en-US" altLang="en-US" dirty="0">
              <a:latin typeface="Calibri" pitchFamily="34" charset="0"/>
            </a:endParaRPr>
          </a:p>
          <a:p>
            <a:r>
              <a:rPr lang="en-US" altLang="en-US" dirty="0">
                <a:latin typeface="Calibri" pitchFamily="34" charset="0"/>
              </a:rPr>
              <a:t>Next, if the macro program thinks there are possible variants, it may give you a choice here. Either click OK or cancel. In this case “cancel” was chosen because in</a:t>
            </a:r>
            <a:r>
              <a:rPr lang="en-US" altLang="en-US" baseline="0" dirty="0">
                <a:latin typeface="Calibri" pitchFamily="34" charset="0"/>
              </a:rPr>
              <a:t> the cataloger’s judgment the reference was not useful.</a:t>
            </a:r>
            <a:endParaRPr lang="en-US" altLang="en-US" dirty="0">
              <a:latin typeface="Calibri" pitchFamily="34" charset="0"/>
            </a:endParaRPr>
          </a:p>
        </p:txBody>
      </p:sp>
    </p:spTree>
    <p:extLst>
      <p:ext uri="{BB962C8B-B14F-4D97-AF65-F5344CB8AC3E}">
        <p14:creationId xmlns:p14="http://schemas.microsoft.com/office/powerpoint/2010/main" val="29142480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a:ln/>
        </p:spPr>
      </p:sp>
      <p:sp>
        <p:nvSpPr>
          <p:cNvPr id="144386"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February 24, 2014</a:t>
            </a:r>
          </a:p>
          <a:p>
            <a:endParaRPr lang="en-US" altLang="en-US" dirty="0">
              <a:latin typeface="Calibri" pitchFamily="34" charset="0"/>
            </a:endParaRPr>
          </a:p>
          <a:p>
            <a:r>
              <a:rPr lang="en-US" altLang="en-US" dirty="0">
                <a:latin typeface="Calibri" pitchFamily="34" charset="0"/>
              </a:rPr>
              <a:t>Next, you are given the opportunity for assistance adding some of the RDA elements. You can choose any of them you like, or you may find it easier to click “Exit to </a:t>
            </a:r>
            <a:r>
              <a:rPr lang="en-US" altLang="en-US" dirty="0" err="1">
                <a:latin typeface="Calibri" pitchFamily="34" charset="0"/>
              </a:rPr>
              <a:t>workform</a:t>
            </a:r>
            <a:r>
              <a:rPr lang="en-US" altLang="en-US" dirty="0">
                <a:latin typeface="Calibri" pitchFamily="34" charset="0"/>
              </a:rPr>
              <a:t>” and add the elements manually. To demonstrate, we will click “Field of activity”</a:t>
            </a:r>
          </a:p>
        </p:txBody>
      </p:sp>
    </p:spTree>
    <p:extLst>
      <p:ext uri="{BB962C8B-B14F-4D97-AF65-F5344CB8AC3E}">
        <p14:creationId xmlns:p14="http://schemas.microsoft.com/office/powerpoint/2010/main" val="14872964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ln/>
        </p:spPr>
      </p:sp>
      <p:sp>
        <p:nvSpPr>
          <p:cNvPr id="146434"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February 24, 2014</a:t>
            </a:r>
          </a:p>
          <a:p>
            <a:endParaRPr lang="en-US" altLang="en-US" dirty="0">
              <a:latin typeface="Calibri" pitchFamily="34" charset="0"/>
            </a:endParaRPr>
          </a:p>
          <a:p>
            <a:r>
              <a:rPr lang="en-US" altLang="en-US" dirty="0">
                <a:latin typeface="Calibri" pitchFamily="34" charset="0"/>
              </a:rPr>
              <a:t>I found “Aeronautics” in LCSH, so I copied and pasted the term into the first box.</a:t>
            </a:r>
          </a:p>
        </p:txBody>
      </p:sp>
    </p:spTree>
    <p:extLst>
      <p:ext uri="{BB962C8B-B14F-4D97-AF65-F5344CB8AC3E}">
        <p14:creationId xmlns:p14="http://schemas.microsoft.com/office/powerpoint/2010/main" val="35553139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ln/>
        </p:spPr>
      </p:sp>
      <p:sp>
        <p:nvSpPr>
          <p:cNvPr id="148482"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February 24, 2014</a:t>
            </a:r>
          </a:p>
          <a:p>
            <a:endParaRPr lang="en-US" altLang="en-US" dirty="0">
              <a:latin typeface="Calibri" pitchFamily="34" charset="0"/>
            </a:endParaRPr>
          </a:p>
          <a:p>
            <a:r>
              <a:rPr lang="en-US" altLang="en-US" dirty="0">
                <a:latin typeface="Calibri" pitchFamily="34" charset="0"/>
              </a:rPr>
              <a:t>Next, I choose the source of the term.</a:t>
            </a:r>
          </a:p>
        </p:txBody>
      </p:sp>
    </p:spTree>
    <p:extLst>
      <p:ext uri="{BB962C8B-B14F-4D97-AF65-F5344CB8AC3E}">
        <p14:creationId xmlns:p14="http://schemas.microsoft.com/office/powerpoint/2010/main" val="24242874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ln/>
        </p:spPr>
      </p:sp>
      <p:sp>
        <p:nvSpPr>
          <p:cNvPr id="150530"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February 24, 2014</a:t>
            </a:r>
          </a:p>
          <a:p>
            <a:endParaRPr lang="en-US" altLang="en-US" dirty="0">
              <a:latin typeface="Calibri" pitchFamily="34" charset="0"/>
            </a:endParaRPr>
          </a:p>
          <a:p>
            <a:r>
              <a:rPr lang="en-US" altLang="en-US" dirty="0">
                <a:latin typeface="Calibri" pitchFamily="34" charset="0"/>
              </a:rPr>
              <a:t>I could optionally fill out the other boxes; then click “OK”.</a:t>
            </a:r>
          </a:p>
        </p:txBody>
      </p:sp>
    </p:spTree>
    <p:extLst>
      <p:ext uri="{BB962C8B-B14F-4D97-AF65-F5344CB8AC3E}">
        <p14:creationId xmlns:p14="http://schemas.microsoft.com/office/powerpoint/2010/main" val="40547800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ln/>
        </p:spPr>
      </p:sp>
      <p:sp>
        <p:nvSpPr>
          <p:cNvPr id="152578"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February 24, 2014</a:t>
            </a:r>
          </a:p>
          <a:p>
            <a:endParaRPr lang="en-US" altLang="en-US" dirty="0">
              <a:latin typeface="Calibri" pitchFamily="34" charset="0"/>
            </a:endParaRPr>
          </a:p>
          <a:p>
            <a:r>
              <a:rPr lang="en-US" altLang="en-US" dirty="0">
                <a:latin typeface="Calibri" pitchFamily="34" charset="0"/>
              </a:rPr>
              <a:t>I am given the opportunity to add other elements. In this case, I clicked “exit to </a:t>
            </a:r>
            <a:r>
              <a:rPr lang="en-US" altLang="en-US" dirty="0" err="1">
                <a:latin typeface="Calibri" pitchFamily="34" charset="0"/>
              </a:rPr>
              <a:t>workform</a:t>
            </a:r>
            <a:r>
              <a:rPr lang="en-US" altLang="en-US" dirty="0">
                <a:latin typeface="Calibri" pitchFamily="34" charset="0"/>
              </a:rPr>
              <a:t>.”</a:t>
            </a:r>
          </a:p>
        </p:txBody>
      </p:sp>
    </p:spTree>
    <p:extLst>
      <p:ext uri="{BB962C8B-B14F-4D97-AF65-F5344CB8AC3E}">
        <p14:creationId xmlns:p14="http://schemas.microsoft.com/office/powerpoint/2010/main" val="35419403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noTextEdit="1"/>
          </p:cNvSpPr>
          <p:nvPr>
            <p:ph type="sldImg"/>
          </p:nvPr>
        </p:nvSpPr>
        <p:spPr>
          <a:ln/>
        </p:spPr>
      </p:sp>
      <p:sp>
        <p:nvSpPr>
          <p:cNvPr id="154626"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February 24, 2014</a:t>
            </a:r>
          </a:p>
          <a:p>
            <a:endParaRPr lang="en-US" altLang="en-US" dirty="0">
              <a:latin typeface="Calibri" pitchFamily="34" charset="0"/>
            </a:endParaRPr>
          </a:p>
          <a:p>
            <a:r>
              <a:rPr lang="en-US" altLang="en-US" dirty="0">
                <a:latin typeface="Calibri" pitchFamily="34" charset="0"/>
              </a:rPr>
              <a:t>Notice the 372 field has been correctly filled out because of the choices I made on the options window. Again, once you have some experience creating these records, you may find it less cumbersome simply to click “exit to </a:t>
            </a:r>
            <a:r>
              <a:rPr lang="en-US" altLang="en-US" dirty="0" err="1">
                <a:latin typeface="Calibri" pitchFamily="34" charset="0"/>
              </a:rPr>
              <a:t>workform</a:t>
            </a:r>
            <a:r>
              <a:rPr lang="en-US" altLang="en-US" dirty="0">
                <a:latin typeface="Calibri" pitchFamily="34" charset="0"/>
              </a:rPr>
              <a:t>” and input 046, 3XX and other fields manually.</a:t>
            </a:r>
          </a:p>
          <a:p>
            <a:endParaRPr lang="en-US" altLang="en-US" dirty="0">
              <a:latin typeface="Calibri" pitchFamily="34" charset="0"/>
            </a:endParaRPr>
          </a:p>
          <a:p>
            <a:r>
              <a:rPr lang="en-US" altLang="en-US" dirty="0">
                <a:latin typeface="Calibri" pitchFamily="34" charset="0"/>
              </a:rPr>
              <a:t>NOTE: you still need to check the computer’s work. Don’t assume the computer always gets it right (GIGO=garbage in, garbage out).</a:t>
            </a:r>
          </a:p>
          <a:p>
            <a:r>
              <a:rPr lang="en-US" altLang="en-US" dirty="0">
                <a:latin typeface="Calibri" pitchFamily="34" charset="0"/>
              </a:rPr>
              <a:t>For instance, the OCLC macro assumes the 670 information came from the title page, but it actually came from the cover. Please review with caution! Consider whether the location that is given is the correct location for the information recorded and correct if necessary.</a:t>
            </a:r>
          </a:p>
          <a:p>
            <a:endParaRPr lang="en-US" altLang="en-US" dirty="0">
              <a:latin typeface="Calibri" pitchFamily="34" charset="0"/>
            </a:endParaRPr>
          </a:p>
        </p:txBody>
      </p:sp>
    </p:spTree>
    <p:extLst>
      <p:ext uri="{BB962C8B-B14F-4D97-AF65-F5344CB8AC3E}">
        <p14:creationId xmlns:p14="http://schemas.microsoft.com/office/powerpoint/2010/main" val="12440912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a:ln/>
        </p:spPr>
      </p:sp>
      <p:sp>
        <p:nvSpPr>
          <p:cNvPr id="156674"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February 24, 2014</a:t>
            </a:r>
          </a:p>
          <a:p>
            <a:endParaRPr lang="en-US" altLang="en-US" dirty="0">
              <a:latin typeface="Calibri" pitchFamily="34" charset="0"/>
            </a:endParaRPr>
          </a:p>
        </p:txBody>
      </p:sp>
    </p:spTree>
    <p:extLst>
      <p:ext uri="{BB962C8B-B14F-4D97-AF65-F5344CB8AC3E}">
        <p14:creationId xmlns:p14="http://schemas.microsoft.com/office/powerpoint/2010/main" val="35819982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noTextEdit="1"/>
          </p:cNvSpPr>
          <p:nvPr>
            <p:ph type="sldImg"/>
          </p:nvPr>
        </p:nvSpPr>
        <p:spPr>
          <a:ln/>
        </p:spPr>
      </p:sp>
      <p:sp>
        <p:nvSpPr>
          <p:cNvPr id="158722"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May 1, 2013</a:t>
            </a:r>
          </a:p>
          <a:p>
            <a:endParaRPr lang="en-US" altLang="en-US" dirty="0">
              <a:latin typeface="Calibri" pitchFamily="34" charset="0"/>
            </a:endParaRPr>
          </a:p>
          <a:p>
            <a:r>
              <a:rPr lang="en-US" altLang="en-US" dirty="0">
                <a:latin typeface="Calibri" pitchFamily="34" charset="0"/>
              </a:rPr>
              <a:t>Of course, you can always create a new NAR by using a blank template. </a:t>
            </a:r>
          </a:p>
          <a:p>
            <a:r>
              <a:rPr lang="en-US" altLang="en-US" dirty="0">
                <a:latin typeface="Calibri" pitchFamily="34" charset="0"/>
              </a:rPr>
              <a:t>And you can write “Text Strings” to input common 3XX fields and field combinations, for example, language. </a:t>
            </a:r>
          </a:p>
        </p:txBody>
      </p:sp>
    </p:spTree>
    <p:extLst>
      <p:ext uri="{BB962C8B-B14F-4D97-AF65-F5344CB8AC3E}">
        <p14:creationId xmlns:p14="http://schemas.microsoft.com/office/powerpoint/2010/main" val="4699858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noTextEdit="1"/>
          </p:cNvSpPr>
          <p:nvPr>
            <p:ph type="sldImg"/>
          </p:nvPr>
        </p:nvSpPr>
        <p:spPr>
          <a:ln/>
        </p:spPr>
      </p:sp>
      <p:sp>
        <p:nvSpPr>
          <p:cNvPr id="158722" name="Rectangle 3"/>
          <p:cNvSpPr>
            <a:spLocks noGrp="1" noChangeArrowheads="1"/>
          </p:cNvSpPr>
          <p:nvPr>
            <p:ph type="body" idx="1"/>
          </p:nvPr>
        </p:nvSpPr>
        <p:spPr>
          <a:xfrm>
            <a:off x="624062" y="4416821"/>
            <a:ext cx="5607053" cy="4182270"/>
          </a:xfrm>
          <a:noFill/>
          <a:ln/>
        </p:spPr>
        <p:txBody>
          <a:bodyPr/>
          <a:lstStyle/>
          <a:p>
            <a:r>
              <a:rPr lang="en-US" altLang="en-US" dirty="0">
                <a:latin typeface="Calibri" pitchFamily="34" charset="0"/>
              </a:rPr>
              <a:t>September 5, 2019</a:t>
            </a:r>
          </a:p>
          <a:p>
            <a:endParaRPr lang="en-US" altLang="en-US" dirty="0">
              <a:latin typeface="Calibri" pitchFamily="34" charset="0"/>
            </a:endParaRPr>
          </a:p>
          <a:p>
            <a:r>
              <a:rPr lang="en-US" altLang="en-US" dirty="0">
                <a:latin typeface="Calibri" pitchFamily="34" charset="0"/>
              </a:rPr>
              <a:t>In addition to the OCLC authority macro, Gary L.</a:t>
            </a:r>
            <a:r>
              <a:rPr lang="en-US" altLang="en-US" baseline="0" dirty="0">
                <a:latin typeface="Calibri" pitchFamily="34" charset="0"/>
              </a:rPr>
              <a:t> Strawn at Northwestern University Library has created a program called the Authority Toolkit.  This free software works within OCLC </a:t>
            </a:r>
            <a:r>
              <a:rPr lang="en-US" altLang="en-US" baseline="0" dirty="0" err="1">
                <a:latin typeface="Calibri" pitchFamily="34" charset="0"/>
              </a:rPr>
              <a:t>Connexion</a:t>
            </a:r>
            <a:r>
              <a:rPr lang="en-US" altLang="en-US" baseline="0" dirty="0">
                <a:latin typeface="Calibri" pitchFamily="34" charset="0"/>
              </a:rPr>
              <a:t>, and can do many things that the OCLC macro itself cannot.  It can:</a:t>
            </a:r>
          </a:p>
          <a:p>
            <a:endParaRPr lang="en-US" altLang="en-US" baseline="0" dirty="0">
              <a:latin typeface="Calibri" pitchFamily="34" charset="0"/>
            </a:endParaRPr>
          </a:p>
          <a:p>
            <a:pPr marL="172719" indent="-172719">
              <a:buFontTx/>
              <a:buChar char="-"/>
            </a:pPr>
            <a:r>
              <a:rPr lang="en-US" dirty="0"/>
              <a:t>create a new authority record from an access field in a bibliographic record, and then help you enhance the preliminary authority record</a:t>
            </a:r>
          </a:p>
          <a:p>
            <a:pPr marL="172719" indent="-172719">
              <a:buFontTx/>
              <a:buChar char="-"/>
            </a:pPr>
            <a:r>
              <a:rPr lang="en-US" dirty="0"/>
              <a:t>enhance an existing authority record</a:t>
            </a:r>
          </a:p>
          <a:p>
            <a:pPr marL="172719" indent="-172719">
              <a:buFontTx/>
              <a:buChar char="-"/>
            </a:pPr>
            <a:r>
              <a:rPr lang="en-US" dirty="0"/>
              <a:t>extract one identity from an undifferentiated personal name authority record (this task combines the modification of an existing authority record with the creation of a new authority record), and then help you enhance the preliminary authority record for the extracted identity </a:t>
            </a:r>
          </a:p>
          <a:p>
            <a:pPr marL="172719" indent="-172719">
              <a:buFontTx/>
              <a:buChar char="-"/>
            </a:pPr>
            <a:endParaRPr lang="en-US" altLang="en-US" dirty="0">
              <a:latin typeface="Calibri" pitchFamily="34" charset="0"/>
            </a:endParaRPr>
          </a:p>
          <a:p>
            <a:r>
              <a:rPr lang="en-US" dirty="0"/>
              <a:t>In </a:t>
            </a:r>
            <a:r>
              <a:rPr lang="en-US" i="0" dirty="0"/>
              <a:t>OCLC </a:t>
            </a:r>
            <a:r>
              <a:rPr lang="en-US" i="0" dirty="0" err="1"/>
              <a:t>Connexion</a:t>
            </a:r>
            <a:r>
              <a:rPr lang="en-US" i="0" dirty="0"/>
              <a:t> mode</a:t>
            </a:r>
            <a:r>
              <a:rPr lang="en-US" dirty="0"/>
              <a:t>, the tool reads bibliographic and authority records directly from the OCLC </a:t>
            </a:r>
            <a:r>
              <a:rPr lang="en-US" dirty="0" err="1"/>
              <a:t>Connexion</a:t>
            </a:r>
            <a:r>
              <a:rPr lang="en-US" dirty="0"/>
              <a:t> client, and writes new and modified authority records directly to the OCLC </a:t>
            </a:r>
            <a:r>
              <a:rPr lang="en-US" dirty="0" err="1"/>
              <a:t>Connexion</a:t>
            </a:r>
            <a:r>
              <a:rPr lang="en-US" dirty="0"/>
              <a:t> client. This is the mode that most NACO participants will prefer to use.</a:t>
            </a:r>
          </a:p>
          <a:p>
            <a:endParaRPr lang="en-US" altLang="en-US" dirty="0">
              <a:latin typeface="Calibri" pitchFamily="34" charset="0"/>
            </a:endParaRPr>
          </a:p>
          <a:p>
            <a:r>
              <a:rPr lang="en-US" dirty="0"/>
              <a:t>Many fields in an authority record are, or can be, under some degree of vocabulary control. The toolkit contains features that help you construct such fields, and ensure their accuracy.</a:t>
            </a:r>
          </a:p>
          <a:p>
            <a:endParaRPr lang="en-US" altLang="en-US" dirty="0">
              <a:latin typeface="Calibri" pitchFamily="34" charset="0"/>
            </a:endParaRPr>
          </a:p>
          <a:p>
            <a:r>
              <a:rPr lang="en-US" altLang="en-US" dirty="0">
                <a:latin typeface="Calibri" pitchFamily="34" charset="0"/>
              </a:rPr>
              <a:t>Instructions for downloading and setting up the Toolkit and using it</a:t>
            </a:r>
            <a:r>
              <a:rPr lang="en-US" altLang="en-US" baseline="0" dirty="0">
                <a:latin typeface="Calibri" pitchFamily="34" charset="0"/>
              </a:rPr>
              <a:t> in conjunction with OCLC </a:t>
            </a:r>
            <a:r>
              <a:rPr lang="en-US" altLang="en-US" baseline="0" dirty="0" err="1">
                <a:latin typeface="Calibri" pitchFamily="34" charset="0"/>
              </a:rPr>
              <a:t>Connexion</a:t>
            </a:r>
            <a:r>
              <a:rPr lang="en-US" altLang="en-US" baseline="0" dirty="0">
                <a:latin typeface="Calibri" pitchFamily="34" charset="0"/>
              </a:rPr>
              <a:t> are found at the link on the slide.</a:t>
            </a:r>
            <a:endParaRPr lang="en-US" altLang="en-US" dirty="0">
              <a:latin typeface="Calibri" pitchFamily="34" charset="0"/>
            </a:endParaRPr>
          </a:p>
        </p:txBody>
      </p:sp>
    </p:spTree>
    <p:extLst>
      <p:ext uri="{BB962C8B-B14F-4D97-AF65-F5344CB8AC3E}">
        <p14:creationId xmlns:p14="http://schemas.microsoft.com/office/powerpoint/2010/main" val="26828716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endParaRPr lang="en-US" dirty="0"/>
          </a:p>
          <a:p>
            <a:endParaRPr lang="en-US" dirty="0"/>
          </a:p>
          <a:p>
            <a:r>
              <a:rPr lang="en-US" dirty="0"/>
              <a:t>To create a new authority record, start with any OCLC bibliographic record that contains the access point you wish to establish in an authority record.</a:t>
            </a:r>
          </a:p>
          <a:p>
            <a:endParaRPr lang="en-US" dirty="0"/>
          </a:p>
          <a:p>
            <a:r>
              <a:rPr lang="en-US" dirty="0"/>
              <a:t>The toolkit knows how to create an authority record from the following bibliographic fields: 100, 110, 111, 130, 240, 490, 600, 610, 611, 630, 651, 700, 710, 711, 730, 800, 810, 811, 830. If you ask the toolkit to use some other field as the basis for a new authority record, the toolkit will complain, and will not attempt to generate an authority record.</a:t>
            </a:r>
          </a:p>
          <a:p>
            <a:endParaRPr lang="en-US" dirty="0"/>
          </a:p>
          <a:p>
            <a:r>
              <a:rPr lang="en-US" dirty="0"/>
              <a:t>After selecting the access field that will serve as the basis for the new authority 1XX field, activate the toolkit by using a toolbar button or keyboard shortcut, depending on how you have configured </a:t>
            </a:r>
            <a:r>
              <a:rPr lang="en-US" dirty="0" err="1"/>
              <a:t>Connexion</a:t>
            </a:r>
            <a:r>
              <a:rPr lang="en-US" dirty="0"/>
              <a:t>. The toolkit gathers information from the bibliographic record. The toolkit will in some cases immediately show you its proposed new authority record, but in other circumstances the toolkit may first ask for your help in one or more matters it can't decide on its own. </a:t>
            </a:r>
          </a:p>
          <a:p>
            <a:endParaRPr lang="en-US" dirty="0"/>
          </a:p>
          <a:p>
            <a:r>
              <a:rPr lang="en-US" dirty="0"/>
              <a:t>CLICK FOR ANIMATION</a:t>
            </a:r>
          </a:p>
          <a:p>
            <a:endParaRPr lang="en-US" dirty="0"/>
          </a:p>
          <a:p>
            <a:r>
              <a:rPr lang="en-US" dirty="0"/>
              <a:t>On</a:t>
            </a:r>
            <a:r>
              <a:rPr lang="en-US" baseline="0" dirty="0"/>
              <a:t> the left panel of the Toolkit window, you can see the rudimentary name authority that has begun being created.  On the right side, the bibliographic record is present, which you can use to get additional information for the authority record.  For example, this person was a graduate student at the University of Washington.  You can grab this information from the bib record to insert as an affiliation in the authority record. (Next slide)</a:t>
            </a:r>
            <a:endParaRPr lang="en-US" dirty="0"/>
          </a:p>
        </p:txBody>
      </p:sp>
    </p:spTree>
    <p:extLst>
      <p:ext uri="{BB962C8B-B14F-4D97-AF65-F5344CB8AC3E}">
        <p14:creationId xmlns:p14="http://schemas.microsoft.com/office/powerpoint/2010/main" val="5740556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baseline="0" dirty="0"/>
              <a:t>The name of the university in the 502 field of the bib record has been highlighted, and the button beside field 373 has been selected.  You can now click on “Add 373” and the affiliation will be added to the authority record.</a:t>
            </a:r>
          </a:p>
          <a:p>
            <a:endParaRPr lang="en-US" baseline="0" dirty="0"/>
          </a:p>
          <a:p>
            <a:r>
              <a:rPr lang="en-US" baseline="0" dirty="0"/>
              <a:t>NEXT SLIDE</a:t>
            </a:r>
          </a:p>
          <a:p>
            <a:endParaRPr lang="en-US" baseline="0" dirty="0"/>
          </a:p>
          <a:p>
            <a:endParaRPr lang="en-US" baseline="0" dirty="0"/>
          </a:p>
          <a:p>
            <a:endParaRPr lang="en-US" dirty="0"/>
          </a:p>
          <a:p>
            <a:endParaRPr lang="en-US" dirty="0"/>
          </a:p>
          <a:p>
            <a:endParaRPr lang="en-US" dirty="0"/>
          </a:p>
        </p:txBody>
      </p:sp>
    </p:spTree>
    <p:extLst>
      <p:ext uri="{BB962C8B-B14F-4D97-AF65-F5344CB8AC3E}">
        <p14:creationId xmlns:p14="http://schemas.microsoft.com/office/powerpoint/2010/main" val="28992880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baseline="0" dirty="0"/>
              <a:t>Notice that a 373 has been added to the authority record, and the program also attempted to justify the 373 by adding something to the 670 field.  If you need to edit any of the fields, you can use the “edit” pulldown from the menu.</a:t>
            </a:r>
          </a:p>
          <a:p>
            <a:endParaRPr lang="en-US" baseline="0" dirty="0"/>
          </a:p>
          <a:p>
            <a:r>
              <a:rPr lang="en-US" baseline="0" dirty="0"/>
              <a:t>You decide you do want to modify the 670 to reflect what actually appears on the title page.</a:t>
            </a:r>
          </a:p>
          <a:p>
            <a:endParaRPr lang="en-US" baseline="0" dirty="0"/>
          </a:p>
          <a:p>
            <a:r>
              <a:rPr lang="en-US" baseline="0" dirty="0"/>
              <a:t>NEXT SLIDE</a:t>
            </a:r>
          </a:p>
          <a:p>
            <a:endParaRPr lang="en-US" baseline="0" dirty="0"/>
          </a:p>
          <a:p>
            <a:endParaRPr lang="en-US" dirty="0"/>
          </a:p>
          <a:p>
            <a:endParaRPr lang="en-US" dirty="0"/>
          </a:p>
          <a:p>
            <a:endParaRPr lang="en-US" dirty="0"/>
          </a:p>
        </p:txBody>
      </p:sp>
    </p:spTree>
    <p:extLst>
      <p:ext uri="{BB962C8B-B14F-4D97-AF65-F5344CB8AC3E}">
        <p14:creationId xmlns:p14="http://schemas.microsoft.com/office/powerpoint/2010/main" val="33061811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dirty="0"/>
              <a:t>On the left window,</a:t>
            </a:r>
            <a:r>
              <a:rPr lang="en-US" baseline="0" dirty="0"/>
              <a:t> you put your cursor in the 670 field, select Edit from the pulldown menu, and the choose Change 670.  That brings up a window that allows you to key in the changes to the 670 field that you’d like to make.  Once complete, you click OK, and the 670 is now revised.</a:t>
            </a:r>
          </a:p>
          <a:p>
            <a:endParaRPr lang="en-US" baseline="0" dirty="0"/>
          </a:p>
          <a:p>
            <a:r>
              <a:rPr lang="en-US" baseline="0" dirty="0"/>
              <a:t>NEXT SLIDE</a:t>
            </a:r>
            <a:endParaRPr lang="en-US" dirty="0"/>
          </a:p>
          <a:p>
            <a:endParaRPr lang="en-US" dirty="0"/>
          </a:p>
          <a:p>
            <a:endParaRPr lang="en-US" dirty="0"/>
          </a:p>
        </p:txBody>
      </p:sp>
    </p:spTree>
    <p:extLst>
      <p:ext uri="{BB962C8B-B14F-4D97-AF65-F5344CB8AC3E}">
        <p14:creationId xmlns:p14="http://schemas.microsoft.com/office/powerpoint/2010/main" val="6801612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dirty="0"/>
              <a:t>Because</a:t>
            </a:r>
            <a:r>
              <a:rPr lang="en-US" baseline="0" dirty="0"/>
              <a:t> the 373 was created from a note field in the bibliographic record, it is not controlled.  Since NACO policy is to use established forms from the NAF when available, you want to add $2 </a:t>
            </a:r>
            <a:r>
              <a:rPr lang="en-US" baseline="0" dirty="0" err="1"/>
              <a:t>naf</a:t>
            </a:r>
            <a:r>
              <a:rPr lang="en-US" baseline="0" dirty="0"/>
              <a:t> to the 373 field.  You can do this by editing the field the same way as was done for the 670, but there’s also another very neat option available: “Verify”.  Put your cursor in the 373 and then choose Verify from the pulldown menu.  The program will then look for a match in the NAF and if it finds it, will automatically add the $2.</a:t>
            </a:r>
          </a:p>
          <a:p>
            <a:br>
              <a:rPr lang="en-US" baseline="0" dirty="0"/>
            </a:br>
            <a:r>
              <a:rPr lang="en-US" baseline="0" dirty="0"/>
              <a:t>NEXT SLIDE</a:t>
            </a:r>
            <a:endParaRPr lang="en-US" dirty="0"/>
          </a:p>
          <a:p>
            <a:endParaRPr lang="en-US" dirty="0"/>
          </a:p>
        </p:txBody>
      </p:sp>
    </p:spTree>
    <p:extLst>
      <p:ext uri="{BB962C8B-B14F-4D97-AF65-F5344CB8AC3E}">
        <p14:creationId xmlns:p14="http://schemas.microsoft.com/office/powerpoint/2010/main" val="33638882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baseline="0" dirty="0"/>
              <a:t>Voila!  The 373 field is now controlled.</a:t>
            </a:r>
          </a:p>
          <a:p>
            <a:endParaRPr lang="en-US" baseline="0" dirty="0"/>
          </a:p>
          <a:p>
            <a:r>
              <a:rPr lang="en-US" baseline="0" dirty="0"/>
              <a:t>You want to add the language of the person to the record.  For that you click the Choices tab on the right window.</a:t>
            </a:r>
          </a:p>
          <a:p>
            <a:endParaRPr lang="en-US" baseline="0" dirty="0"/>
          </a:p>
          <a:p>
            <a:r>
              <a:rPr lang="en-US" baseline="0" dirty="0"/>
              <a:t>NEXT SLIDE</a:t>
            </a:r>
          </a:p>
          <a:p>
            <a:endParaRPr lang="en-US" baseline="0" dirty="0"/>
          </a:p>
          <a:p>
            <a:endParaRPr lang="en-US" dirty="0"/>
          </a:p>
        </p:txBody>
      </p:sp>
    </p:spTree>
    <p:extLst>
      <p:ext uri="{BB962C8B-B14F-4D97-AF65-F5344CB8AC3E}">
        <p14:creationId xmlns:p14="http://schemas.microsoft.com/office/powerpoint/2010/main" val="20314013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baseline="0" dirty="0"/>
              <a:t>In the 377 Language box, you can select the language(s) you want to include, and click Add 377.</a:t>
            </a:r>
          </a:p>
          <a:p>
            <a:endParaRPr lang="en-US" baseline="0" dirty="0"/>
          </a:p>
          <a:p>
            <a:r>
              <a:rPr lang="en-US" baseline="0" dirty="0"/>
              <a:t>NEXT SLIDE</a:t>
            </a:r>
          </a:p>
          <a:p>
            <a:endParaRPr lang="en-US" dirty="0"/>
          </a:p>
        </p:txBody>
      </p:sp>
    </p:spTree>
    <p:extLst>
      <p:ext uri="{BB962C8B-B14F-4D97-AF65-F5344CB8AC3E}">
        <p14:creationId xmlns:p14="http://schemas.microsoft.com/office/powerpoint/2010/main" val="3778296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baseline="0" dirty="0"/>
              <a:t>Voila!  The 377 field has been added with the correct language code.</a:t>
            </a:r>
          </a:p>
          <a:p>
            <a:endParaRPr lang="en-US" baseline="0" dirty="0"/>
          </a:p>
          <a:p>
            <a:r>
              <a:rPr lang="en-US" baseline="0" dirty="0"/>
              <a:t>NEXT SLIDE</a:t>
            </a:r>
          </a:p>
          <a:p>
            <a:endParaRPr lang="en-US" dirty="0"/>
          </a:p>
        </p:txBody>
      </p:sp>
    </p:spTree>
    <p:extLst>
      <p:ext uri="{BB962C8B-B14F-4D97-AF65-F5344CB8AC3E}">
        <p14:creationId xmlns:p14="http://schemas.microsoft.com/office/powerpoint/2010/main" val="23721984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baseline="0" dirty="0"/>
              <a:t>The Web tab allows the Toolkit to go out and capture information from various web resources, such as LC’s Linked Data Service (id.loc.gov), </a:t>
            </a:r>
            <a:r>
              <a:rPr lang="en-US" baseline="0" dirty="0" err="1"/>
              <a:t>GeoNames</a:t>
            </a:r>
            <a:r>
              <a:rPr lang="en-US" baseline="0" dirty="0"/>
              <a:t>, GNIS, Getty Thesaurus of Geographic Names, Union List of Artist Names, VIAF, </a:t>
            </a:r>
            <a:r>
              <a:rPr lang="en-US" baseline="0" dirty="0" err="1"/>
              <a:t>Wikidata</a:t>
            </a:r>
            <a:r>
              <a:rPr lang="en-US" baseline="0" dirty="0"/>
              <a:t>, and English-language Wikipedia.  If there were a Wikipedia page about this person, you could go to it, highlight information on it, and the Toolkit could import it and generate a 670 for it.</a:t>
            </a:r>
          </a:p>
          <a:p>
            <a:endParaRPr lang="en-US" baseline="0" dirty="0"/>
          </a:p>
          <a:p>
            <a:r>
              <a:rPr lang="en-US" baseline="0" dirty="0"/>
              <a:t>In this particular case, the only thing you want to add to your NAR is a field of activity for the person.  There are a number of different ways to do it, but we’ll grab the term we want from id.loc.gov.</a:t>
            </a:r>
          </a:p>
          <a:p>
            <a:endParaRPr lang="en-US" baseline="0" dirty="0"/>
          </a:p>
          <a:p>
            <a:r>
              <a:rPr lang="en-US" baseline="0" dirty="0"/>
              <a:t>NEXT SLIDE</a:t>
            </a:r>
          </a:p>
          <a:p>
            <a:endParaRPr lang="en-US" dirty="0"/>
          </a:p>
        </p:txBody>
      </p:sp>
    </p:spTree>
    <p:extLst>
      <p:ext uri="{BB962C8B-B14F-4D97-AF65-F5344CB8AC3E}">
        <p14:creationId xmlns:p14="http://schemas.microsoft.com/office/powerpoint/2010/main" val="9796194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baseline="0" dirty="0"/>
              <a:t>You select id.loc.gov in the pulldown box, then click to launch it in a browser.  You search for the heading Biology and copy the URL from the browser and paste it in the box at the bottom of the Toolkit.  You also click the 372 Field of activity button.  You don’t need a second 670, so you unclick the Build 670 button, and then you click “Go.”</a:t>
            </a:r>
          </a:p>
          <a:p>
            <a:endParaRPr lang="en-US" baseline="0" dirty="0"/>
          </a:p>
          <a:p>
            <a:r>
              <a:rPr lang="en-US" baseline="0" dirty="0"/>
              <a:t>NEXT SLIDE</a:t>
            </a:r>
          </a:p>
          <a:p>
            <a:endParaRPr lang="en-US" dirty="0"/>
          </a:p>
        </p:txBody>
      </p:sp>
    </p:spTree>
    <p:extLst>
      <p:ext uri="{BB962C8B-B14F-4D97-AF65-F5344CB8AC3E}">
        <p14:creationId xmlns:p14="http://schemas.microsoft.com/office/powerpoint/2010/main" val="28276649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a:t>
            </a:r>
            <a:r>
              <a:rPr lang="en-US" baseline="0" dirty="0"/>
              <a:t> 5, 2019</a:t>
            </a:r>
          </a:p>
          <a:p>
            <a:endParaRPr lang="en-US" baseline="0" dirty="0"/>
          </a:p>
          <a:p>
            <a:r>
              <a:rPr lang="en-US" baseline="0" dirty="0"/>
              <a:t>Voila!  The program has grabbed the LCSH heading and has include the correct source code in the 372 field. </a:t>
            </a:r>
          </a:p>
          <a:p>
            <a:endParaRPr lang="en-US" baseline="0" dirty="0"/>
          </a:p>
          <a:p>
            <a:r>
              <a:rPr lang="en-US" baseline="0" dirty="0"/>
              <a:t>You’re happy now with the NAR you’ve created, and are ready to add it to the NAF.  To do that, click “OK” from the pulldown menu.</a:t>
            </a:r>
          </a:p>
          <a:p>
            <a:endParaRPr lang="en-US" baseline="0" dirty="0"/>
          </a:p>
          <a:p>
            <a:r>
              <a:rPr lang="en-US" baseline="0" dirty="0"/>
              <a:t>NEXT SLIDE</a:t>
            </a:r>
          </a:p>
          <a:p>
            <a:endParaRPr lang="en-US" dirty="0"/>
          </a:p>
        </p:txBody>
      </p:sp>
    </p:spTree>
    <p:extLst>
      <p:ext uri="{BB962C8B-B14F-4D97-AF65-F5344CB8AC3E}">
        <p14:creationId xmlns:p14="http://schemas.microsoft.com/office/powerpoint/2010/main" val="22451169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5, 2019</a:t>
            </a:r>
          </a:p>
          <a:p>
            <a:endParaRPr lang="en-US" dirty="0"/>
          </a:p>
          <a:p>
            <a:r>
              <a:rPr lang="en-US" dirty="0"/>
              <a:t>The</a:t>
            </a:r>
            <a:r>
              <a:rPr lang="en-US" baseline="0" dirty="0"/>
              <a:t> Toolkit takes the record you created and writes it into a new authority record in </a:t>
            </a:r>
            <a:r>
              <a:rPr lang="en-US" baseline="0" dirty="0" err="1"/>
              <a:t>Connexion</a:t>
            </a:r>
            <a:r>
              <a:rPr lang="en-US" baseline="0" dirty="0"/>
              <a:t>, and you can now add it to the NAF!</a:t>
            </a:r>
          </a:p>
          <a:p>
            <a:endParaRPr lang="en-US" baseline="0" dirty="0"/>
          </a:p>
          <a:p>
            <a:r>
              <a:rPr lang="en-US" baseline="0" dirty="0"/>
              <a:t>This has been just a quick look at a few of the features of the Authority Toolkit.  There are a lot of other things it can do, including verifying controlled vocabulary fields in existing authority records and correcting or adding $2 codes, alerting you to typos, etc.  It can grab 7XX fields from bibliographic records and make related entity 5XXs in the authority record you’re creating or modifying.  You can store particular notes that you commonly use in 667 field (e.g., if you do a lot of conference access points, you can store the 667 note “See also related access points for individual instances of this conference, which include specific information about the number, date, or place of individual conferences.”  You’ll never have to type or copy and paste that note again!</a:t>
            </a:r>
          </a:p>
          <a:p>
            <a:endParaRPr lang="en-US" baseline="0" dirty="0"/>
          </a:p>
          <a:p>
            <a:endParaRPr lang="en-US" dirty="0"/>
          </a:p>
        </p:txBody>
      </p:sp>
    </p:spTree>
    <p:extLst>
      <p:ext uri="{BB962C8B-B14F-4D97-AF65-F5344CB8AC3E}">
        <p14:creationId xmlns:p14="http://schemas.microsoft.com/office/powerpoint/2010/main" val="6077340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noTextEdit="1"/>
          </p:cNvSpPr>
          <p:nvPr>
            <p:ph type="sldImg"/>
          </p:nvPr>
        </p:nvSpPr>
        <p:spPr>
          <a:ln/>
        </p:spPr>
      </p:sp>
      <p:sp>
        <p:nvSpPr>
          <p:cNvPr id="160770" name="Rectangle 3"/>
          <p:cNvSpPr>
            <a:spLocks noGrp="1" noChangeArrowheads="1"/>
          </p:cNvSpPr>
          <p:nvPr>
            <p:ph type="body" idx="1"/>
          </p:nvPr>
        </p:nvSpPr>
        <p:spPr>
          <a:noFill/>
          <a:ln/>
        </p:spPr>
        <p:txBody>
          <a:bodyPr/>
          <a:lstStyle/>
          <a:p>
            <a:r>
              <a:rPr lang="en-US" altLang="en-US" dirty="0">
                <a:latin typeface="Calibri" pitchFamily="34" charset="0"/>
              </a:rPr>
              <a:t>May 1</a:t>
            </a:r>
            <a:r>
              <a:rPr lang="en-US" altLang="en-US">
                <a:latin typeface="Calibri" pitchFamily="34" charset="0"/>
              </a:rPr>
              <a:t>, 2013</a:t>
            </a:r>
          </a:p>
          <a:p>
            <a:endParaRPr lang="en-US" altLang="en-US" dirty="0">
              <a:latin typeface="Calibri" pitchFamily="34" charset="0"/>
            </a:endParaRPr>
          </a:p>
          <a:p>
            <a:r>
              <a:rPr lang="en-US" altLang="en-US" dirty="0">
                <a:latin typeface="Calibri" pitchFamily="34" charset="0"/>
              </a:rPr>
              <a:t>We went through a lot of possible situations you may encounter as a NACO cataloger. The most important thing to remember is:</a:t>
            </a:r>
          </a:p>
          <a:p>
            <a:r>
              <a:rPr lang="en-US" altLang="en-US" b="1" dirty="0">
                <a:latin typeface="Calibri" pitchFamily="34" charset="0"/>
              </a:rPr>
              <a:t>Do not agonize! </a:t>
            </a:r>
          </a:p>
          <a:p>
            <a:r>
              <a:rPr lang="en-US" altLang="en-US" dirty="0">
                <a:latin typeface="Calibri" pitchFamily="34" charset="0"/>
              </a:rPr>
              <a:t>Anything you do can be changed or un-done, if needed. And you can always ask about something, if you are not sure. Check with your local NACO liaison, or e-mail naco@loc.gov. We all have been in starting position at one time or another. There are a lot of understanding and sympathetic helpers in the NACO world.    </a:t>
            </a:r>
          </a:p>
        </p:txBody>
      </p:sp>
    </p:spTree>
    <p:extLst>
      <p:ext uri="{BB962C8B-B14F-4D97-AF65-F5344CB8AC3E}">
        <p14:creationId xmlns:p14="http://schemas.microsoft.com/office/powerpoint/2010/main" val="181809916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ln/>
        </p:spPr>
      </p:sp>
      <p:sp>
        <p:nvSpPr>
          <p:cNvPr id="162818" name="Rectangle 3"/>
          <p:cNvSpPr>
            <a:spLocks noGrp="1" noChangeArrowheads="1"/>
          </p:cNvSpPr>
          <p:nvPr>
            <p:ph type="body" idx="1"/>
          </p:nvPr>
        </p:nvSpPr>
        <p:spPr>
          <a:noFill/>
          <a:ln/>
        </p:spPr>
        <p:txBody>
          <a:bodyPr/>
          <a:lstStyle/>
          <a:p>
            <a:r>
              <a:rPr lang="en-US" altLang="en-US">
                <a:latin typeface="Calibri" pitchFamily="34" charset="0"/>
              </a:rPr>
              <a:t>May 1, 2013 </a:t>
            </a:r>
          </a:p>
          <a:p>
            <a:endParaRPr lang="en-US" altLang="en-US"/>
          </a:p>
        </p:txBody>
      </p:sp>
    </p:spTree>
    <p:extLst>
      <p:ext uri="{BB962C8B-B14F-4D97-AF65-F5344CB8AC3E}">
        <p14:creationId xmlns:p14="http://schemas.microsoft.com/office/powerpoint/2010/main" val="4204535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180" name="Rectangle 12"/>
          <p:cNvSpPr>
            <a:spLocks noGrp="1" noChangeArrowheads="1"/>
          </p:cNvSpPr>
          <p:nvPr>
            <p:ph type="ctrTitle"/>
          </p:nvPr>
        </p:nvSpPr>
        <p:spPr>
          <a:xfrm>
            <a:off x="609600" y="609600"/>
            <a:ext cx="8229600" cy="1371600"/>
          </a:xfrm>
        </p:spPr>
        <p:txBody>
          <a:bodyPr/>
          <a:lstStyle>
            <a:lvl1pPr>
              <a:defRPr/>
            </a:lvl1pPr>
          </a:lstStyle>
          <a:p>
            <a:r>
              <a:rPr lang="en-US"/>
              <a:t>Click to edit Master title style</a:t>
            </a:r>
          </a:p>
        </p:txBody>
      </p:sp>
      <p:sp>
        <p:nvSpPr>
          <p:cNvPr id="7181" name="Rectangle 13"/>
          <p:cNvSpPr>
            <a:spLocks noGrp="1" noChangeArrowheads="1"/>
          </p:cNvSpPr>
          <p:nvPr>
            <p:ph type="subTitle" idx="1"/>
          </p:nvPr>
        </p:nvSpPr>
        <p:spPr>
          <a:xfrm>
            <a:off x="1371600" y="2743200"/>
            <a:ext cx="6400800" cy="1752600"/>
          </a:xfrm>
        </p:spPr>
        <p:txBody>
          <a:bodyPr/>
          <a:lstStyle>
            <a:lvl1pPr marL="0" indent="0" algn="ctr">
              <a:buFontTx/>
              <a:buNone/>
              <a:defRPr/>
            </a:lvl1pPr>
          </a:lstStyle>
          <a:p>
            <a:r>
              <a:rPr lang="en-US"/>
              <a:t>Click to edit Master subtitle style</a:t>
            </a:r>
          </a:p>
        </p:txBody>
      </p:sp>
      <p:sp>
        <p:nvSpPr>
          <p:cNvPr id="4" name="Rectangle 14"/>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400">
                <a:solidFill>
                  <a:schemeClr val="bg2"/>
                </a:solidFill>
                <a:latin typeface="Tahoma" pitchFamily="34" charset="0"/>
                <a:cs typeface="+mn-cs"/>
              </a:defRPr>
            </a:lvl1pPr>
          </a:lstStyle>
          <a:p>
            <a:pPr>
              <a:defRPr/>
            </a:pPr>
            <a:fld id="{27EAD224-81E0-4B4A-BEB5-A4BA8F219EE7}" type="datetime1">
              <a:rPr lang="en-US" altLang="en-US"/>
              <a:pPr>
                <a:defRPr/>
              </a:pPr>
              <a:t>10/11/2024</a:t>
            </a:fld>
            <a:endParaRPr lang="en-US" altLang="en-US"/>
          </a:p>
        </p:txBody>
      </p:sp>
      <p:sp>
        <p:nvSpPr>
          <p:cNvPr id="5" name="Rectangle 15"/>
          <p:cNvSpPr>
            <a:spLocks noGrp="1" noChangeArrowheads="1"/>
          </p:cNvSpPr>
          <p:nvPr>
            <p:ph type="ftr" sz="quarter" idx="11"/>
          </p:nvPr>
        </p:nvSpPr>
        <p:spPr bwMode="auto">
          <a:xfrm>
            <a:off x="2743200" y="6248400"/>
            <a:ext cx="39624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400">
                <a:solidFill>
                  <a:schemeClr val="bg2"/>
                </a:solidFill>
                <a:latin typeface="Tahoma" pitchFamily="34" charset="0"/>
                <a:cs typeface="+mn-cs"/>
              </a:defRPr>
            </a:lvl1pPr>
          </a:lstStyle>
          <a:p>
            <a:pPr>
              <a:defRPr/>
            </a:pPr>
            <a:r>
              <a:rPr lang="en-US" altLang="en-US"/>
              <a:t>Module 7. Making Changes to Existing Name and Work/Expression Authority Records</a:t>
            </a:r>
          </a:p>
        </p:txBody>
      </p:sp>
      <p:sp>
        <p:nvSpPr>
          <p:cNvPr id="6" name="Rectangle 16"/>
          <p:cNvSpPr>
            <a:spLocks noGrp="1" noChangeArrowheads="1"/>
          </p:cNvSpPr>
          <p:nvPr>
            <p:ph type="sldNum" sz="quarter" idx="12"/>
          </p:nvPr>
        </p:nvSpPr>
        <p:spPr>
          <a:xfrm>
            <a:off x="6858000" y="6248400"/>
            <a:ext cx="1905000" cy="457200"/>
          </a:xfrm>
        </p:spPr>
        <p:txBody>
          <a:bodyPr/>
          <a:lstStyle>
            <a:lvl1pPr>
              <a:defRPr sz="1400">
                <a:solidFill>
                  <a:schemeClr val="bg2"/>
                </a:solidFill>
                <a:latin typeface="Tahoma" pitchFamily="34" charset="0"/>
              </a:defRPr>
            </a:lvl1pPr>
          </a:lstStyle>
          <a:p>
            <a:pPr>
              <a:defRPr/>
            </a:pPr>
            <a:fld id="{F67AA873-29ED-4538-94F4-2BBB64BB5FF9}"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DB4BD1C5-5A9E-4662-B2CD-8A1DB004E73C}"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pPr>
              <a:defRPr/>
            </a:pPr>
            <a:fld id="{3169AE83-9194-40F0-98D5-244681B9D554}"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sldNum" sz="quarter" idx="10"/>
          </p:nvPr>
        </p:nvSpPr>
        <p:spPr>
          <a:ln/>
        </p:spPr>
        <p:txBody>
          <a:bodyPr/>
          <a:lstStyle>
            <a:lvl1pPr>
              <a:defRPr/>
            </a:lvl1pPr>
          </a:lstStyle>
          <a:p>
            <a:pPr>
              <a:defRPr/>
            </a:pPr>
            <a:fld id="{A7A98C1A-0F71-4330-8FE5-08EAAB9A0F36}"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sldNum" sz="quarter" idx="10"/>
          </p:nvPr>
        </p:nvSpPr>
        <p:spPr>
          <a:ln/>
        </p:spPr>
        <p:txBody>
          <a:bodyPr/>
          <a:lstStyle>
            <a:lvl1pPr>
              <a:defRPr/>
            </a:lvl1pPr>
          </a:lstStyle>
          <a:p>
            <a:pPr>
              <a:defRPr/>
            </a:pPr>
            <a:fld id="{EE2992F8-3B0F-4080-8FF4-7415FFBF8EDE}"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D20D53CB-4D0E-41BB-AC6D-2113C825BA41}"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071667D0-893D-4539-BE81-7BC21805FE14}"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9BDC0CEB-34B5-44D1-9FFB-E118930179D5}"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fld id="{48EBDFD1-A239-4FB9-8B0F-685366A8394C}"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9737BEB0-1A6B-43F3-8870-DE6C94FD8B22}"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304800"/>
            <a:ext cx="22860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304800"/>
            <a:ext cx="6705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pPr>
              <a:defRPr/>
            </a:pPr>
            <a:fld id="{E9EFEC08-8E97-46F4-8257-130E9CC5EA74}"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lstStyle/>
          <a:p>
            <a:r>
              <a:rPr lang="en-US"/>
              <a:t>Click to edit Master title style</a:t>
            </a:r>
          </a:p>
        </p:txBody>
      </p:sp>
      <p:sp>
        <p:nvSpPr>
          <p:cNvPr id="3" name="Text Placeholder 2"/>
          <p:cNvSpPr>
            <a:spLocks noGrp="1"/>
          </p:cNvSpPr>
          <p:nvPr>
            <p:ph type="body" sz="half" idx="1"/>
          </p:nvPr>
        </p:nvSpPr>
        <p:spPr>
          <a:xfrm>
            <a:off x="7620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sldNum" sz="quarter" idx="10"/>
          </p:nvPr>
        </p:nvSpPr>
        <p:spPr>
          <a:ln/>
        </p:spPr>
        <p:txBody>
          <a:bodyPr/>
          <a:lstStyle>
            <a:lvl1pPr>
              <a:defRPr/>
            </a:lvl1pPr>
          </a:lstStyle>
          <a:p>
            <a:pPr>
              <a:defRPr/>
            </a:pPr>
            <a:fld id="{8255B84D-39DF-49E0-970C-284CF5C9B050}"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Grp="1" noChangeArrowheads="1"/>
          </p:cNvSpPr>
          <p:nvPr>
            <p:ph type="title"/>
          </p:nvPr>
        </p:nvSpPr>
        <p:spPr bwMode="auto">
          <a:xfrm>
            <a:off x="0" y="304800"/>
            <a:ext cx="91440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10"/>
          <p:cNvSpPr>
            <a:spLocks noGrp="1" noChangeArrowheads="1"/>
          </p:cNvSpPr>
          <p:nvPr>
            <p:ph type="body" idx="1"/>
          </p:nvPr>
        </p:nvSpPr>
        <p:spPr bwMode="auto">
          <a:xfrm>
            <a:off x="7620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7"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E67ADB88-46CA-4916-961F-1A88D2ED2B1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 id="2147483651" r:id="rId12"/>
  </p:sldLayoutIdLst>
  <p:transition spd="med">
    <p:fade/>
  </p:transition>
  <p:hf hdr="0" ftr="0" dt="0"/>
  <p:txStyles>
    <p:titleStyle>
      <a:lvl1pPr algn="ctr" rtl="0" eaLnBrk="0" fontAlgn="base" hangingPunct="0">
        <a:spcBef>
          <a:spcPct val="0"/>
        </a:spcBef>
        <a:spcAft>
          <a:spcPct val="0"/>
        </a:spcAft>
        <a:defRPr sz="4400">
          <a:solidFill>
            <a:schemeClr val="tx2"/>
          </a:solidFill>
          <a:latin typeface="Calibri" pitchFamily="34" charset="0"/>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b="1">
          <a:solidFill>
            <a:schemeClr val="tx2"/>
          </a:solidFill>
          <a:latin typeface="Tahoma" pitchFamily="34" charset="0"/>
        </a:defRPr>
      </a:lvl6pPr>
      <a:lvl7pPr marL="914400" algn="ctr" rtl="0" fontAlgn="base">
        <a:spcBef>
          <a:spcPct val="0"/>
        </a:spcBef>
        <a:spcAft>
          <a:spcPct val="0"/>
        </a:spcAft>
        <a:defRPr sz="4400" b="1">
          <a:solidFill>
            <a:schemeClr val="tx2"/>
          </a:solidFill>
          <a:latin typeface="Tahoma" pitchFamily="34" charset="0"/>
        </a:defRPr>
      </a:lvl7pPr>
      <a:lvl8pPr marL="1371600" algn="ctr" rtl="0" fontAlgn="base">
        <a:spcBef>
          <a:spcPct val="0"/>
        </a:spcBef>
        <a:spcAft>
          <a:spcPct val="0"/>
        </a:spcAft>
        <a:defRPr sz="4400" b="1">
          <a:solidFill>
            <a:schemeClr val="tx2"/>
          </a:solidFill>
          <a:latin typeface="Tahoma" pitchFamily="34" charset="0"/>
        </a:defRPr>
      </a:lvl8pPr>
      <a:lvl9pPr marL="1828800" algn="ctr" rtl="0" fontAlgn="base">
        <a:spcBef>
          <a:spcPct val="0"/>
        </a:spcBef>
        <a:spcAft>
          <a:spcPct val="0"/>
        </a:spcAft>
        <a:defRPr sz="4400" b="1">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tx1"/>
        </a:buClr>
        <a:buChar char="•"/>
        <a:defRPr sz="40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lr>
          <a:schemeClr val="tx1"/>
        </a:buClr>
        <a:buChar char="•"/>
        <a:defRPr sz="3600">
          <a:solidFill>
            <a:schemeClr val="tx1"/>
          </a:solidFill>
          <a:latin typeface="Calibri" pitchFamily="34" charset="0"/>
        </a:defRPr>
      </a:lvl2pPr>
      <a:lvl3pPr marL="1143000" indent="-228600" algn="l" rtl="0" eaLnBrk="0" fontAlgn="base" hangingPunct="0">
        <a:spcBef>
          <a:spcPct val="20000"/>
        </a:spcBef>
        <a:spcAft>
          <a:spcPct val="0"/>
        </a:spcAft>
        <a:buClr>
          <a:schemeClr val="tx1"/>
        </a:buClr>
        <a:buChar char="•"/>
        <a:defRPr sz="3200">
          <a:solidFill>
            <a:schemeClr val="tx1"/>
          </a:solidFill>
          <a:latin typeface="Calibri" pitchFamily="34" charset="0"/>
        </a:defRPr>
      </a:lvl3pPr>
      <a:lvl4pPr marL="1600200" indent="-228600" algn="l" rtl="0" eaLnBrk="0" fontAlgn="base" hangingPunct="0">
        <a:spcBef>
          <a:spcPct val="20000"/>
        </a:spcBef>
        <a:spcAft>
          <a:spcPct val="0"/>
        </a:spcAft>
        <a:buClr>
          <a:schemeClr val="tx1"/>
        </a:buClr>
        <a:buChar char="•"/>
        <a:defRPr sz="3200">
          <a:solidFill>
            <a:schemeClr val="tx1"/>
          </a:solidFill>
          <a:latin typeface="Calibri" pitchFamily="34" charset="0"/>
        </a:defRPr>
      </a:lvl4pPr>
      <a:lvl5pPr marL="2057400" indent="-228600" algn="l" rtl="0" eaLnBrk="0" fontAlgn="base" hangingPunct="0">
        <a:spcBef>
          <a:spcPct val="20000"/>
        </a:spcBef>
        <a:spcAft>
          <a:spcPct val="0"/>
        </a:spcAft>
        <a:buClr>
          <a:schemeClr val="tx1"/>
        </a:buClr>
        <a:buChar char="•"/>
        <a:defRPr sz="3200">
          <a:solidFill>
            <a:schemeClr val="tx1"/>
          </a:solidFill>
          <a:latin typeface="Calibri" pitchFamily="34" charset="0"/>
        </a:defRPr>
      </a:lvl5pPr>
      <a:lvl6pPr marL="2514600" indent="-228600" algn="l" rtl="0" fontAlgn="base">
        <a:spcBef>
          <a:spcPct val="20000"/>
        </a:spcBef>
        <a:spcAft>
          <a:spcPct val="0"/>
        </a:spcAft>
        <a:buClr>
          <a:schemeClr val="tx1"/>
        </a:buClr>
        <a:buChar char="•"/>
        <a:defRPr sz="2000">
          <a:solidFill>
            <a:schemeClr val="tx1"/>
          </a:solidFill>
          <a:latin typeface="+mn-lt"/>
        </a:defRPr>
      </a:lvl6pPr>
      <a:lvl7pPr marL="2971800" indent="-228600" algn="l" rtl="0" fontAlgn="base">
        <a:spcBef>
          <a:spcPct val="20000"/>
        </a:spcBef>
        <a:spcAft>
          <a:spcPct val="0"/>
        </a:spcAft>
        <a:buClr>
          <a:schemeClr val="tx1"/>
        </a:buClr>
        <a:buChar char="•"/>
        <a:defRPr sz="2000">
          <a:solidFill>
            <a:schemeClr val="tx1"/>
          </a:solidFill>
          <a:latin typeface="+mn-lt"/>
        </a:defRPr>
      </a:lvl7pPr>
      <a:lvl8pPr marL="3429000" indent="-228600" algn="l" rtl="0" fontAlgn="base">
        <a:spcBef>
          <a:spcPct val="20000"/>
        </a:spcBef>
        <a:spcAft>
          <a:spcPct val="0"/>
        </a:spcAft>
        <a:buClr>
          <a:schemeClr val="tx1"/>
        </a:buClr>
        <a:buChar char="•"/>
        <a:defRPr sz="2000">
          <a:solidFill>
            <a:schemeClr val="tx1"/>
          </a:solidFill>
          <a:latin typeface="+mn-lt"/>
        </a:defRPr>
      </a:lvl8pPr>
      <a:lvl9pPr marL="3886200" indent="-228600" algn="l" rtl="0" fontAlgn="base">
        <a:spcBef>
          <a:spcPct val="20000"/>
        </a:spcBef>
        <a:spcAft>
          <a:spcPct val="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www.loc.gov/aba/rda/pdf/lcnaf_rdaphase.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hyperlink" Target="https://files.library.northwestern.edu/public/oclc/documentation/"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Rectangle 13"/>
          <p:cNvSpPr>
            <a:spLocks noGrp="1" noChangeArrowheads="1"/>
          </p:cNvSpPr>
          <p:nvPr>
            <p:ph type="sldNum" sz="quarter" idx="10"/>
          </p:nvPr>
        </p:nvSpPr>
        <p:spPr>
          <a:noFill/>
        </p:spPr>
        <p:txBody>
          <a:bodyPr/>
          <a:lstStyle/>
          <a:p>
            <a:fld id="{51C4CC66-E1DE-4072-A4FF-FFBE1D0B26DA}" type="slidenum">
              <a:rPr lang="en-US" altLang="en-US" smtClean="0">
                <a:cs typeface="Arial" charset="0"/>
              </a:rPr>
              <a:pPr/>
              <a:t>1</a:t>
            </a:fld>
            <a:endParaRPr lang="en-US" altLang="en-US">
              <a:cs typeface="Arial" charset="0"/>
            </a:endParaRPr>
          </a:p>
        </p:txBody>
      </p:sp>
      <p:sp>
        <p:nvSpPr>
          <p:cNvPr id="16386" name="Text Box 4"/>
          <p:cNvSpPr txBox="1">
            <a:spLocks noChangeArrowheads="1"/>
          </p:cNvSpPr>
          <p:nvPr/>
        </p:nvSpPr>
        <p:spPr bwMode="auto">
          <a:xfrm>
            <a:off x="685800" y="2209800"/>
            <a:ext cx="8001000" cy="2101850"/>
          </a:xfrm>
          <a:prstGeom prst="rect">
            <a:avLst/>
          </a:prstGeom>
          <a:noFill/>
          <a:ln w="9525" algn="ctr">
            <a:noFill/>
            <a:miter lim="800000"/>
            <a:headEnd/>
            <a:tailEnd/>
          </a:ln>
        </p:spPr>
        <p:txBody>
          <a:bodyPr>
            <a:spAutoFit/>
          </a:bodyPr>
          <a:lstStyle/>
          <a:p>
            <a:pPr algn="ctr"/>
            <a:r>
              <a:rPr lang="en-US" altLang="en-US" sz="4400" dirty="0"/>
              <a:t>Making Changes to Existing Name and Work/Expression Authority Records</a:t>
            </a:r>
          </a:p>
        </p:txBody>
      </p:sp>
      <p:pic>
        <p:nvPicPr>
          <p:cNvPr id="16387" name="Picture 7"/>
          <p:cNvPicPr>
            <a:picLocks noChangeAspect="1" noChangeArrowheads="1"/>
          </p:cNvPicPr>
          <p:nvPr/>
        </p:nvPicPr>
        <p:blipFill>
          <a:blip r:embed="rId3"/>
          <a:srcRect/>
          <a:stretch>
            <a:fillRect/>
          </a:stretch>
        </p:blipFill>
        <p:spPr bwMode="auto">
          <a:xfrm>
            <a:off x="285750" y="0"/>
            <a:ext cx="8858250" cy="2057400"/>
          </a:xfrm>
          <a:prstGeom prst="rect">
            <a:avLst/>
          </a:prstGeom>
          <a:noFill/>
          <a:ln w="9525">
            <a:noFill/>
            <a:miter lim="800000"/>
            <a:headEnd/>
            <a:tailEnd/>
          </a:ln>
        </p:spPr>
      </p:pic>
      <p:sp>
        <p:nvSpPr>
          <p:cNvPr id="16388"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16389" name="Text Box 4"/>
          <p:cNvSpPr txBox="1">
            <a:spLocks noChangeArrowheads="1"/>
          </p:cNvSpPr>
          <p:nvPr/>
        </p:nvSpPr>
        <p:spPr bwMode="auto">
          <a:xfrm>
            <a:off x="609600" y="4762500"/>
            <a:ext cx="8001000" cy="579438"/>
          </a:xfrm>
          <a:prstGeom prst="rect">
            <a:avLst/>
          </a:prstGeom>
          <a:noFill/>
          <a:ln w="9525" algn="ctr">
            <a:noFill/>
            <a:miter lim="800000"/>
            <a:headEnd/>
            <a:tailEnd/>
          </a:ln>
        </p:spPr>
        <p:txBody>
          <a:bodyPr>
            <a:spAutoFit/>
          </a:bodyPr>
          <a:lstStyle/>
          <a:p>
            <a:pPr algn="ctr"/>
            <a:r>
              <a:rPr lang="en-US" altLang="en-US" sz="3200" dirty="0">
                <a:solidFill>
                  <a:srgbClr val="898989"/>
                </a:solidFill>
              </a:rPr>
              <a:t>Module 7</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3"/>
          <p:cNvSpPr>
            <a:spLocks noGrp="1" noChangeArrowheads="1"/>
          </p:cNvSpPr>
          <p:nvPr>
            <p:ph type="sldNum" sz="quarter" idx="10"/>
          </p:nvPr>
        </p:nvSpPr>
        <p:spPr>
          <a:noFill/>
        </p:spPr>
        <p:txBody>
          <a:bodyPr/>
          <a:lstStyle/>
          <a:p>
            <a:fld id="{301A956B-ADB7-469A-8560-10253D5AACBA}" type="slidenum">
              <a:rPr lang="en-US" altLang="en-US" smtClean="0">
                <a:cs typeface="Arial" charset="0"/>
              </a:rPr>
              <a:pPr/>
              <a:t>2</a:t>
            </a:fld>
            <a:endParaRPr lang="en-US" altLang="en-US">
              <a:cs typeface="Arial" charset="0"/>
            </a:endParaRPr>
          </a:p>
        </p:txBody>
      </p:sp>
      <p:sp>
        <p:nvSpPr>
          <p:cNvPr id="18434" name="Rectangle 2"/>
          <p:cNvSpPr>
            <a:spLocks noGrp="1" noChangeArrowheads="1"/>
          </p:cNvSpPr>
          <p:nvPr>
            <p:ph type="title" idx="4294967295"/>
          </p:nvPr>
        </p:nvSpPr>
        <p:spPr>
          <a:xfrm>
            <a:off x="685800" y="228600"/>
            <a:ext cx="7391400" cy="998538"/>
          </a:xfrm>
        </p:spPr>
        <p:txBody>
          <a:bodyPr/>
          <a:lstStyle/>
          <a:p>
            <a:pPr eaLnBrk="1" hangingPunct="1"/>
            <a:r>
              <a:rPr lang="en-US" altLang="en-US">
                <a:solidFill>
                  <a:schemeClr val="tx1"/>
                </a:solidFill>
              </a:rPr>
              <a:t>Overview</a:t>
            </a:r>
          </a:p>
        </p:txBody>
      </p:sp>
      <p:sp>
        <p:nvSpPr>
          <p:cNvPr id="18435" name="Rectangle 3"/>
          <p:cNvSpPr>
            <a:spLocks noGrp="1" noChangeArrowheads="1"/>
          </p:cNvSpPr>
          <p:nvPr>
            <p:ph type="body" idx="4294967295"/>
          </p:nvPr>
        </p:nvSpPr>
        <p:spPr>
          <a:xfrm>
            <a:off x="533400" y="1447800"/>
            <a:ext cx="7772400" cy="4114800"/>
          </a:xfrm>
        </p:spPr>
        <p:txBody>
          <a:bodyPr/>
          <a:lstStyle/>
          <a:p>
            <a:pPr eaLnBrk="1" hangingPunct="1"/>
            <a:r>
              <a:rPr lang="en-US" altLang="en-US"/>
              <a:t>You now know how to create a “perfect” RDA authority record! </a:t>
            </a:r>
          </a:p>
          <a:p>
            <a:pPr eaLnBrk="1" hangingPunct="1"/>
            <a:r>
              <a:rPr lang="en-US" altLang="en-US"/>
              <a:t>You now know to search thoroughly to find the authority record you need </a:t>
            </a:r>
          </a:p>
          <a:p>
            <a:pPr eaLnBrk="1" hangingPunct="1"/>
            <a:r>
              <a:rPr lang="en-US" altLang="en-US"/>
              <a:t>But … </a:t>
            </a:r>
          </a:p>
        </p:txBody>
      </p:sp>
      <p:sp>
        <p:nvSpPr>
          <p:cNvPr id="18436"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3"/>
          <p:cNvSpPr>
            <a:spLocks noGrp="1" noChangeArrowheads="1"/>
          </p:cNvSpPr>
          <p:nvPr>
            <p:ph type="sldNum" sz="quarter" idx="10"/>
          </p:nvPr>
        </p:nvSpPr>
        <p:spPr>
          <a:noFill/>
        </p:spPr>
        <p:txBody>
          <a:bodyPr/>
          <a:lstStyle/>
          <a:p>
            <a:fld id="{79C2E29E-5A39-40F5-BDA6-31977C819F61}" type="slidenum">
              <a:rPr lang="en-US" altLang="en-US" smtClean="0">
                <a:cs typeface="Arial" charset="0"/>
              </a:rPr>
              <a:pPr/>
              <a:t>3</a:t>
            </a:fld>
            <a:endParaRPr lang="en-US" altLang="en-US">
              <a:cs typeface="Arial" charset="0"/>
            </a:endParaRPr>
          </a:p>
        </p:txBody>
      </p:sp>
      <p:sp>
        <p:nvSpPr>
          <p:cNvPr id="20482" name="Rectangle 2"/>
          <p:cNvSpPr>
            <a:spLocks noGrp="1" noChangeArrowheads="1"/>
          </p:cNvSpPr>
          <p:nvPr>
            <p:ph type="title" idx="4294967295"/>
          </p:nvPr>
        </p:nvSpPr>
        <p:spPr>
          <a:xfrm>
            <a:off x="685800" y="228600"/>
            <a:ext cx="8001000" cy="990600"/>
          </a:xfrm>
        </p:spPr>
        <p:txBody>
          <a:bodyPr/>
          <a:lstStyle/>
          <a:p>
            <a:pPr eaLnBrk="1" hangingPunct="1"/>
            <a:r>
              <a:rPr lang="en-US" altLang="en-US">
                <a:solidFill>
                  <a:schemeClr val="tx1"/>
                </a:solidFill>
              </a:rPr>
              <a:t>It is Not a Perfect (NACO) World </a:t>
            </a:r>
          </a:p>
        </p:txBody>
      </p:sp>
      <p:sp>
        <p:nvSpPr>
          <p:cNvPr id="20483" name="Rectangle 3"/>
          <p:cNvSpPr>
            <a:spLocks noGrp="1" noChangeArrowheads="1"/>
          </p:cNvSpPr>
          <p:nvPr>
            <p:ph type="body" idx="4294967295"/>
          </p:nvPr>
        </p:nvSpPr>
        <p:spPr>
          <a:xfrm>
            <a:off x="533400" y="1447800"/>
            <a:ext cx="7848600" cy="4648200"/>
          </a:xfrm>
        </p:spPr>
        <p:txBody>
          <a:bodyPr/>
          <a:lstStyle/>
          <a:p>
            <a:pPr eaLnBrk="1" hangingPunct="1"/>
            <a:r>
              <a:rPr lang="en-US" altLang="en-US"/>
              <a:t>The training prepared you to create </a:t>
            </a:r>
            <a:r>
              <a:rPr lang="en-US" altLang="en-US" u="sng"/>
              <a:t>NEW</a:t>
            </a:r>
            <a:r>
              <a:rPr lang="en-US" altLang="en-US"/>
              <a:t> NACO records and to </a:t>
            </a:r>
            <a:r>
              <a:rPr lang="en-US" altLang="en-US" u="sng"/>
              <a:t>SEARCH</a:t>
            </a:r>
            <a:r>
              <a:rPr lang="en-US" altLang="en-US"/>
              <a:t> for existing NACO records </a:t>
            </a:r>
          </a:p>
          <a:p>
            <a:pPr eaLnBrk="1" hangingPunct="1"/>
            <a:r>
              <a:rPr lang="en-US" altLang="en-US"/>
              <a:t>But you will not always be creating new NACO records</a:t>
            </a:r>
          </a:p>
          <a:p>
            <a:pPr eaLnBrk="1" hangingPunct="1"/>
            <a:r>
              <a:rPr lang="en-US" altLang="en-US"/>
              <a:t>And you will not always find the perfect existing NACO record</a:t>
            </a:r>
          </a:p>
        </p:txBody>
      </p:sp>
      <p:sp>
        <p:nvSpPr>
          <p:cNvPr id="20484"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3"/>
          <p:cNvSpPr>
            <a:spLocks noGrp="1" noChangeArrowheads="1"/>
          </p:cNvSpPr>
          <p:nvPr>
            <p:ph type="sldNum" sz="quarter" idx="10"/>
          </p:nvPr>
        </p:nvSpPr>
        <p:spPr>
          <a:noFill/>
        </p:spPr>
        <p:txBody>
          <a:bodyPr/>
          <a:lstStyle/>
          <a:p>
            <a:fld id="{BD60651B-C451-4744-8E0A-5F5E23B46A81}" type="slidenum">
              <a:rPr lang="en-US" altLang="en-US" smtClean="0">
                <a:cs typeface="Arial" charset="0"/>
              </a:rPr>
              <a:pPr/>
              <a:t>4</a:t>
            </a:fld>
            <a:endParaRPr lang="en-US" altLang="en-US">
              <a:cs typeface="Arial" charset="0"/>
            </a:endParaRPr>
          </a:p>
        </p:txBody>
      </p:sp>
      <p:sp>
        <p:nvSpPr>
          <p:cNvPr id="22530" name="Rectangle 2"/>
          <p:cNvSpPr>
            <a:spLocks noGrp="1" noChangeArrowheads="1"/>
          </p:cNvSpPr>
          <p:nvPr>
            <p:ph type="title" idx="4294967295"/>
          </p:nvPr>
        </p:nvSpPr>
        <p:spPr>
          <a:xfrm>
            <a:off x="685800" y="304800"/>
            <a:ext cx="7391400" cy="998538"/>
          </a:xfrm>
        </p:spPr>
        <p:txBody>
          <a:bodyPr/>
          <a:lstStyle/>
          <a:p>
            <a:pPr eaLnBrk="1" hangingPunct="1"/>
            <a:r>
              <a:rPr lang="en-US" altLang="en-US">
                <a:solidFill>
                  <a:schemeClr val="tx1"/>
                </a:solidFill>
              </a:rPr>
              <a:t>Summary: Basic Principle</a:t>
            </a:r>
          </a:p>
        </p:txBody>
      </p:sp>
      <p:sp>
        <p:nvSpPr>
          <p:cNvPr id="22531" name="Rectangle 3"/>
          <p:cNvSpPr>
            <a:spLocks noGrp="1" noChangeArrowheads="1"/>
          </p:cNvSpPr>
          <p:nvPr>
            <p:ph type="body" idx="4294967295"/>
          </p:nvPr>
        </p:nvSpPr>
        <p:spPr>
          <a:xfrm>
            <a:off x="609600" y="1828800"/>
            <a:ext cx="7772400" cy="4114800"/>
          </a:xfrm>
        </p:spPr>
        <p:txBody>
          <a:bodyPr/>
          <a:lstStyle/>
          <a:p>
            <a:pPr eaLnBrk="1" hangingPunct="1">
              <a:buFontTx/>
              <a:buNone/>
            </a:pPr>
            <a:r>
              <a:rPr lang="en-US" altLang="en-US"/>
              <a:t>	Authority records must conform to RDA practices!</a:t>
            </a:r>
          </a:p>
          <a:p>
            <a:pPr eaLnBrk="1" hangingPunct="1"/>
            <a:r>
              <a:rPr lang="en-US" altLang="en-US"/>
              <a:t>Remember 008/10 Rules = z</a:t>
            </a:r>
          </a:p>
          <a:p>
            <a:pPr eaLnBrk="1" hangingPunct="1"/>
            <a:r>
              <a:rPr lang="en-US" altLang="en-US"/>
              <a:t>Remember 040 subfield $e rda </a:t>
            </a:r>
          </a:p>
        </p:txBody>
      </p:sp>
      <p:sp>
        <p:nvSpPr>
          <p:cNvPr id="22532"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3"/>
          <p:cNvSpPr>
            <a:spLocks noGrp="1" noChangeArrowheads="1"/>
          </p:cNvSpPr>
          <p:nvPr>
            <p:ph type="sldNum" sz="quarter" idx="10"/>
          </p:nvPr>
        </p:nvSpPr>
        <p:spPr>
          <a:noFill/>
        </p:spPr>
        <p:txBody>
          <a:bodyPr/>
          <a:lstStyle/>
          <a:p>
            <a:fld id="{1AB49A91-EE1F-4F56-9ED9-9B956A468661}" type="slidenum">
              <a:rPr lang="en-US" altLang="en-US" smtClean="0">
                <a:cs typeface="Arial" charset="0"/>
              </a:rPr>
              <a:pPr/>
              <a:t>5</a:t>
            </a:fld>
            <a:endParaRPr lang="en-US" altLang="en-US">
              <a:cs typeface="Arial" charset="0"/>
            </a:endParaRPr>
          </a:p>
        </p:txBody>
      </p:sp>
      <p:sp>
        <p:nvSpPr>
          <p:cNvPr id="24578" name="Rectangle 2"/>
          <p:cNvSpPr>
            <a:spLocks noGrp="1" noChangeArrowheads="1"/>
          </p:cNvSpPr>
          <p:nvPr>
            <p:ph type="title" idx="4294967295"/>
          </p:nvPr>
        </p:nvSpPr>
        <p:spPr>
          <a:xfrm>
            <a:off x="381000" y="304800"/>
            <a:ext cx="8382000" cy="609600"/>
          </a:xfrm>
        </p:spPr>
        <p:txBody>
          <a:bodyPr/>
          <a:lstStyle/>
          <a:p>
            <a:pPr eaLnBrk="1" hangingPunct="1"/>
            <a:r>
              <a:rPr lang="en-US" altLang="en-US" sz="4000">
                <a:solidFill>
                  <a:schemeClr val="tx1"/>
                </a:solidFill>
              </a:rPr>
              <a:t>Summary: Checklist</a:t>
            </a:r>
            <a:r>
              <a:rPr lang="en-US" altLang="en-US" sz="4000"/>
              <a:t> </a:t>
            </a:r>
          </a:p>
        </p:txBody>
      </p:sp>
      <p:sp>
        <p:nvSpPr>
          <p:cNvPr id="24579" name="Rectangle 3"/>
          <p:cNvSpPr>
            <a:spLocks noGrp="1" noChangeArrowheads="1"/>
          </p:cNvSpPr>
          <p:nvPr>
            <p:ph type="body" idx="4294967295"/>
          </p:nvPr>
        </p:nvSpPr>
        <p:spPr>
          <a:xfrm>
            <a:off x="838200" y="1092200"/>
            <a:ext cx="7772400" cy="4914900"/>
          </a:xfrm>
        </p:spPr>
        <p:txBody>
          <a:bodyPr/>
          <a:lstStyle/>
          <a:p>
            <a:pPr eaLnBrk="1" hangingPunct="1"/>
            <a:r>
              <a:rPr lang="en-US" altLang="en-US" sz="3600"/>
              <a:t>You need an access point for a bibliographic record, so:</a:t>
            </a:r>
          </a:p>
          <a:p>
            <a:pPr lvl="1" eaLnBrk="1" hangingPunct="1"/>
            <a:r>
              <a:rPr lang="en-US" altLang="en-US" sz="3200"/>
              <a:t>Search </a:t>
            </a:r>
            <a:r>
              <a:rPr lang="en-US" altLang="en-US" sz="3200" u="sng"/>
              <a:t>multiple</a:t>
            </a:r>
            <a:r>
              <a:rPr lang="en-US" altLang="en-US" sz="3200"/>
              <a:t> forms of the name</a:t>
            </a:r>
          </a:p>
          <a:p>
            <a:pPr lvl="1" eaLnBrk="1" hangingPunct="1"/>
            <a:r>
              <a:rPr lang="en-US" altLang="en-US" sz="3200"/>
              <a:t>Search both </a:t>
            </a:r>
            <a:r>
              <a:rPr lang="en-US" altLang="en-US" sz="3200" u="sng"/>
              <a:t>bibliographic and authority</a:t>
            </a:r>
            <a:r>
              <a:rPr lang="en-US" altLang="en-US" sz="3200"/>
              <a:t> databases</a:t>
            </a:r>
          </a:p>
          <a:p>
            <a:pPr lvl="1" eaLnBrk="1" hangingPunct="1"/>
            <a:r>
              <a:rPr lang="en-US" altLang="en-US" sz="3200"/>
              <a:t>Sometimes </a:t>
            </a:r>
            <a:r>
              <a:rPr lang="en-US" altLang="en-US" sz="3200" u="sng"/>
              <a:t>research</a:t>
            </a:r>
            <a:r>
              <a:rPr lang="en-US" altLang="en-US" sz="3200"/>
              <a:t> is needed to clarify relationships</a:t>
            </a:r>
          </a:p>
          <a:p>
            <a:pPr lvl="1" eaLnBrk="1" hangingPunct="1"/>
            <a:r>
              <a:rPr lang="en-US" altLang="en-US" sz="3200"/>
              <a:t>Remember the </a:t>
            </a:r>
            <a:r>
              <a:rPr lang="en-US" altLang="en-US" sz="3200" u="sng"/>
              <a:t>24-hour rule</a:t>
            </a:r>
          </a:p>
          <a:p>
            <a:pPr lvl="1" eaLnBrk="1" hangingPunct="1"/>
            <a:r>
              <a:rPr lang="en-US" altLang="en-US" sz="3200"/>
              <a:t>Don’t overdo it!</a:t>
            </a:r>
          </a:p>
        </p:txBody>
      </p:sp>
      <p:sp>
        <p:nvSpPr>
          <p:cNvPr id="24580"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3"/>
          <p:cNvSpPr>
            <a:spLocks noGrp="1" noChangeArrowheads="1"/>
          </p:cNvSpPr>
          <p:nvPr>
            <p:ph type="sldNum" sz="quarter" idx="10"/>
          </p:nvPr>
        </p:nvSpPr>
        <p:spPr>
          <a:noFill/>
        </p:spPr>
        <p:txBody>
          <a:bodyPr/>
          <a:lstStyle/>
          <a:p>
            <a:fld id="{17A73354-7CBD-4421-A61A-8B45B4E6B11C}" type="slidenum">
              <a:rPr lang="en-US" altLang="en-US" smtClean="0">
                <a:cs typeface="Arial" charset="0"/>
              </a:rPr>
              <a:pPr/>
              <a:t>6</a:t>
            </a:fld>
            <a:endParaRPr lang="en-US" altLang="en-US">
              <a:cs typeface="Arial" charset="0"/>
            </a:endParaRPr>
          </a:p>
        </p:txBody>
      </p:sp>
      <p:sp>
        <p:nvSpPr>
          <p:cNvPr id="26626" name="Rectangle 2"/>
          <p:cNvSpPr>
            <a:spLocks noGrp="1" noChangeArrowheads="1"/>
          </p:cNvSpPr>
          <p:nvPr>
            <p:ph type="title" idx="4294967295"/>
          </p:nvPr>
        </p:nvSpPr>
        <p:spPr>
          <a:xfrm>
            <a:off x="0" y="381000"/>
            <a:ext cx="9144000" cy="1447800"/>
          </a:xfrm>
        </p:spPr>
        <p:txBody>
          <a:bodyPr/>
          <a:lstStyle/>
          <a:p>
            <a:pPr eaLnBrk="1" hangingPunct="1"/>
            <a:r>
              <a:rPr lang="en-US" altLang="en-US">
                <a:solidFill>
                  <a:schemeClr val="tx1"/>
                </a:solidFill>
              </a:rPr>
              <a:t>Summary: Search Results Govern Workflow</a:t>
            </a:r>
          </a:p>
        </p:txBody>
      </p:sp>
      <p:sp>
        <p:nvSpPr>
          <p:cNvPr id="26627" name="Rectangle 3"/>
          <p:cNvSpPr>
            <a:spLocks noGrp="1" noChangeArrowheads="1"/>
          </p:cNvSpPr>
          <p:nvPr>
            <p:ph type="body" idx="4294967295"/>
          </p:nvPr>
        </p:nvSpPr>
        <p:spPr/>
        <p:txBody>
          <a:bodyPr/>
          <a:lstStyle/>
          <a:p>
            <a:pPr marL="762000" indent="-762000" eaLnBrk="1" hangingPunct="1">
              <a:buFontTx/>
              <a:buAutoNum type="arabicPeriod"/>
            </a:pPr>
            <a:r>
              <a:rPr lang="en-US" altLang="en-US"/>
              <a:t>You find an NAR -- Use it!</a:t>
            </a:r>
          </a:p>
          <a:p>
            <a:pPr marL="762000" indent="-762000" eaLnBrk="1" hangingPunct="1">
              <a:buFontTx/>
              <a:buAutoNum type="arabicPeriod"/>
            </a:pPr>
            <a:r>
              <a:rPr lang="en-US" altLang="en-US"/>
              <a:t>You find an NAR -- Update it!</a:t>
            </a:r>
          </a:p>
          <a:p>
            <a:pPr marL="762000" indent="-762000" eaLnBrk="1" hangingPunct="1">
              <a:buFontTx/>
              <a:buAutoNum type="arabicPeriod"/>
            </a:pPr>
            <a:r>
              <a:rPr lang="en-US" altLang="en-US"/>
              <a:t>You do not find an NAR -- Create a new one!</a:t>
            </a:r>
          </a:p>
          <a:p>
            <a:pPr marL="1143000" lvl="1" indent="-685800" eaLnBrk="1" hangingPunct="1"/>
            <a:r>
              <a:rPr lang="en-US" altLang="en-US"/>
              <a:t>OCLC Connexion and SkyRiver have authority macros</a:t>
            </a:r>
          </a:p>
        </p:txBody>
      </p:sp>
      <p:sp>
        <p:nvSpPr>
          <p:cNvPr id="26628"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3"/>
          <p:cNvSpPr>
            <a:spLocks noGrp="1" noChangeArrowheads="1"/>
          </p:cNvSpPr>
          <p:nvPr>
            <p:ph type="sldNum" sz="quarter" idx="10"/>
          </p:nvPr>
        </p:nvSpPr>
        <p:spPr>
          <a:noFill/>
        </p:spPr>
        <p:txBody>
          <a:bodyPr/>
          <a:lstStyle/>
          <a:p>
            <a:fld id="{88C96599-DA6A-42DA-A72F-727694AC87BE}" type="slidenum">
              <a:rPr lang="en-US" altLang="en-US" smtClean="0">
                <a:cs typeface="Arial" charset="0"/>
              </a:rPr>
              <a:pPr/>
              <a:t>7</a:t>
            </a:fld>
            <a:endParaRPr lang="en-US" altLang="en-US">
              <a:cs typeface="Arial" charset="0"/>
            </a:endParaRPr>
          </a:p>
        </p:txBody>
      </p:sp>
      <p:sp>
        <p:nvSpPr>
          <p:cNvPr id="28674" name="Rectangle 2"/>
          <p:cNvSpPr>
            <a:spLocks noGrp="1" noChangeArrowheads="1"/>
          </p:cNvSpPr>
          <p:nvPr>
            <p:ph type="title" idx="4294967295"/>
          </p:nvPr>
        </p:nvSpPr>
        <p:spPr>
          <a:xfrm>
            <a:off x="0" y="381000"/>
            <a:ext cx="9144000" cy="1447800"/>
          </a:xfrm>
        </p:spPr>
        <p:txBody>
          <a:bodyPr/>
          <a:lstStyle/>
          <a:p>
            <a:pPr eaLnBrk="1" hangingPunct="1"/>
            <a:r>
              <a:rPr lang="en-US" altLang="en-US">
                <a:solidFill>
                  <a:schemeClr val="tx1"/>
                </a:solidFill>
              </a:rPr>
              <a:t>Summary: Search Results Govern Workflow</a:t>
            </a:r>
          </a:p>
        </p:txBody>
      </p:sp>
      <p:sp>
        <p:nvSpPr>
          <p:cNvPr id="28675" name="Rectangle 3"/>
          <p:cNvSpPr>
            <a:spLocks noGrp="1" noChangeArrowheads="1"/>
          </p:cNvSpPr>
          <p:nvPr>
            <p:ph type="body" idx="4294967295"/>
          </p:nvPr>
        </p:nvSpPr>
        <p:spPr>
          <a:xfrm>
            <a:off x="914400" y="2286000"/>
            <a:ext cx="7772400" cy="3276600"/>
          </a:xfrm>
        </p:spPr>
        <p:txBody>
          <a:bodyPr/>
          <a:lstStyle/>
          <a:p>
            <a:pPr marL="762000" indent="-762000" eaLnBrk="1" hangingPunct="1">
              <a:buFontTx/>
              <a:buNone/>
            </a:pPr>
            <a:r>
              <a:rPr lang="en-US" altLang="en-US" u="sng"/>
              <a:t>You find a NAR -- Update it!</a:t>
            </a:r>
          </a:p>
          <a:p>
            <a:pPr marL="762000" indent="-762000" eaLnBrk="1" hangingPunct="1">
              <a:buFontTx/>
              <a:buNone/>
            </a:pPr>
            <a:r>
              <a:rPr lang="en-US" altLang="en-US"/>
              <a:t>	Let’s look at some typical cases– sometimes an update is optional, and sometimes it is required</a:t>
            </a:r>
          </a:p>
        </p:txBody>
      </p:sp>
      <p:sp>
        <p:nvSpPr>
          <p:cNvPr id="28676"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3"/>
          <p:cNvSpPr>
            <a:spLocks noGrp="1" noChangeArrowheads="1"/>
          </p:cNvSpPr>
          <p:nvPr>
            <p:ph type="sldNum" sz="quarter" idx="10"/>
          </p:nvPr>
        </p:nvSpPr>
        <p:spPr>
          <a:noFill/>
        </p:spPr>
        <p:txBody>
          <a:bodyPr/>
          <a:lstStyle/>
          <a:p>
            <a:fld id="{B71E0489-85C5-403D-BC8A-7881D6C57219}" type="slidenum">
              <a:rPr lang="en-US" altLang="en-US" smtClean="0">
                <a:cs typeface="Arial" charset="0"/>
              </a:rPr>
              <a:pPr/>
              <a:t>8</a:t>
            </a:fld>
            <a:endParaRPr lang="en-US" altLang="en-US">
              <a:cs typeface="Arial" charset="0"/>
            </a:endParaRPr>
          </a:p>
        </p:txBody>
      </p:sp>
      <p:sp>
        <p:nvSpPr>
          <p:cNvPr id="30722" name="Rectangle 2"/>
          <p:cNvSpPr>
            <a:spLocks noGrp="1" noChangeArrowheads="1"/>
          </p:cNvSpPr>
          <p:nvPr>
            <p:ph type="title" idx="4294967295"/>
          </p:nvPr>
        </p:nvSpPr>
        <p:spPr>
          <a:xfrm>
            <a:off x="304800" y="133350"/>
            <a:ext cx="8534400" cy="838200"/>
          </a:xfrm>
        </p:spPr>
        <p:txBody>
          <a:bodyPr/>
          <a:lstStyle/>
          <a:p>
            <a:pPr eaLnBrk="1" hangingPunct="1"/>
            <a:r>
              <a:rPr lang="en-US" altLang="en-US">
                <a:solidFill>
                  <a:schemeClr val="tx1"/>
                </a:solidFill>
              </a:rPr>
              <a:t>Why Update an Existing NAR ?</a:t>
            </a:r>
          </a:p>
        </p:txBody>
      </p:sp>
      <p:sp>
        <p:nvSpPr>
          <p:cNvPr id="30723" name="Rectangle 3"/>
          <p:cNvSpPr>
            <a:spLocks noGrp="1" noChangeArrowheads="1"/>
          </p:cNvSpPr>
          <p:nvPr>
            <p:ph type="body" idx="4294967295"/>
          </p:nvPr>
        </p:nvSpPr>
        <p:spPr>
          <a:xfrm>
            <a:off x="457200" y="1295400"/>
            <a:ext cx="8458200" cy="5334000"/>
          </a:xfrm>
        </p:spPr>
        <p:txBody>
          <a:bodyPr/>
          <a:lstStyle/>
          <a:p>
            <a:pPr marL="762000" indent="-762000" eaLnBrk="1" hangingPunct="1">
              <a:lnSpc>
                <a:spcPct val="80000"/>
              </a:lnSpc>
            </a:pPr>
            <a:r>
              <a:rPr lang="en-US" altLang="en-US" sz="3600"/>
              <a:t>To </a:t>
            </a:r>
            <a:r>
              <a:rPr lang="en-US" altLang="en-US" sz="3600" u="sng"/>
              <a:t>enhance</a:t>
            </a:r>
            <a:r>
              <a:rPr lang="en-US" altLang="en-US" sz="3600"/>
              <a:t> it by adding new attributes or new variant access points that assist the catalog user </a:t>
            </a:r>
          </a:p>
          <a:p>
            <a:pPr marL="762000" indent="-762000" eaLnBrk="1" hangingPunct="1">
              <a:lnSpc>
                <a:spcPct val="80000"/>
              </a:lnSpc>
            </a:pPr>
            <a:r>
              <a:rPr lang="en-US" altLang="en-US" sz="3600"/>
              <a:t>To change an existing </a:t>
            </a:r>
            <a:r>
              <a:rPr lang="en-US" altLang="en-US" sz="3600" u="sng"/>
              <a:t>variant</a:t>
            </a:r>
            <a:r>
              <a:rPr lang="en-US" altLang="en-US" sz="3600"/>
              <a:t> access point to </a:t>
            </a:r>
            <a:r>
              <a:rPr lang="en-US" altLang="en-US" sz="3600" u="sng"/>
              <a:t>resolve a NACO conflict</a:t>
            </a:r>
          </a:p>
          <a:p>
            <a:pPr marL="762000" indent="-762000" eaLnBrk="1" hangingPunct="1">
              <a:lnSpc>
                <a:spcPct val="80000"/>
              </a:lnSpc>
            </a:pPr>
            <a:r>
              <a:rPr lang="en-US" altLang="en-US" sz="3600"/>
              <a:t>To change an existing </a:t>
            </a:r>
            <a:r>
              <a:rPr lang="en-US" altLang="en-US" sz="3600" u="sng"/>
              <a:t>authorized</a:t>
            </a:r>
            <a:r>
              <a:rPr lang="en-US" altLang="en-US" sz="3600"/>
              <a:t> access point to </a:t>
            </a:r>
            <a:r>
              <a:rPr lang="en-US" altLang="en-US" sz="3600" u="sng"/>
              <a:t>resolve a NACO conflict</a:t>
            </a:r>
          </a:p>
          <a:p>
            <a:pPr marL="762000" indent="-762000" eaLnBrk="1" hangingPunct="1">
              <a:lnSpc>
                <a:spcPct val="80000"/>
              </a:lnSpc>
            </a:pPr>
            <a:r>
              <a:rPr lang="en-US" altLang="en-US" sz="3600"/>
              <a:t>To change an authorized access point to </a:t>
            </a:r>
            <a:r>
              <a:rPr lang="en-US" altLang="en-US" sz="3600" u="sng"/>
              <a:t>close an open birth date</a:t>
            </a:r>
            <a:r>
              <a:rPr lang="en-US" altLang="en-US" sz="3600"/>
              <a:t>, or to </a:t>
            </a:r>
            <a:r>
              <a:rPr lang="en-US" altLang="en-US" sz="3600" u="sng"/>
              <a:t>add a birth date</a:t>
            </a:r>
            <a:r>
              <a:rPr lang="en-US" altLang="en-US" sz="3600"/>
              <a:t> to an authorized access point containing only a death date</a:t>
            </a:r>
            <a:r>
              <a:rPr lang="en-US" altLang="en-US" sz="3200"/>
              <a:t> </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3"/>
          <p:cNvSpPr>
            <a:spLocks noGrp="1" noChangeArrowheads="1"/>
          </p:cNvSpPr>
          <p:nvPr>
            <p:ph type="sldNum" sz="quarter" idx="10"/>
          </p:nvPr>
        </p:nvSpPr>
        <p:spPr>
          <a:noFill/>
        </p:spPr>
        <p:txBody>
          <a:bodyPr/>
          <a:lstStyle/>
          <a:p>
            <a:fld id="{211641E1-7386-4D85-9B60-B38037BECD61}" type="slidenum">
              <a:rPr lang="en-US" altLang="en-US" smtClean="0">
                <a:cs typeface="Arial" charset="0"/>
              </a:rPr>
              <a:pPr/>
              <a:t>9</a:t>
            </a:fld>
            <a:endParaRPr lang="en-US" altLang="en-US">
              <a:cs typeface="Arial" charset="0"/>
            </a:endParaRPr>
          </a:p>
        </p:txBody>
      </p:sp>
      <p:sp>
        <p:nvSpPr>
          <p:cNvPr id="32770" name="Rectangle 2"/>
          <p:cNvSpPr>
            <a:spLocks noGrp="1" noChangeArrowheads="1"/>
          </p:cNvSpPr>
          <p:nvPr>
            <p:ph type="title" idx="4294967295"/>
          </p:nvPr>
        </p:nvSpPr>
        <p:spPr>
          <a:xfrm>
            <a:off x="304800" y="142875"/>
            <a:ext cx="8534400" cy="838200"/>
          </a:xfrm>
        </p:spPr>
        <p:txBody>
          <a:bodyPr/>
          <a:lstStyle/>
          <a:p>
            <a:pPr eaLnBrk="1" hangingPunct="1"/>
            <a:r>
              <a:rPr lang="en-US" altLang="en-US">
                <a:solidFill>
                  <a:schemeClr val="tx1"/>
                </a:solidFill>
              </a:rPr>
              <a:t>Why Update an Existing NAR ?</a:t>
            </a:r>
          </a:p>
        </p:txBody>
      </p:sp>
      <p:sp>
        <p:nvSpPr>
          <p:cNvPr id="32771" name="Rectangle 3"/>
          <p:cNvSpPr>
            <a:spLocks noGrp="1" noChangeArrowheads="1"/>
          </p:cNvSpPr>
          <p:nvPr>
            <p:ph type="body" idx="4294967295"/>
          </p:nvPr>
        </p:nvSpPr>
        <p:spPr>
          <a:xfrm>
            <a:off x="609600" y="1066800"/>
            <a:ext cx="8077200" cy="5562600"/>
          </a:xfrm>
        </p:spPr>
        <p:txBody>
          <a:bodyPr/>
          <a:lstStyle/>
          <a:p>
            <a:pPr marL="762000" indent="-762000" eaLnBrk="1" hangingPunct="1">
              <a:lnSpc>
                <a:spcPct val="80000"/>
              </a:lnSpc>
            </a:pPr>
            <a:r>
              <a:rPr lang="en-US" altLang="en-US" sz="3600"/>
              <a:t>To </a:t>
            </a:r>
            <a:r>
              <a:rPr lang="en-US" altLang="en-US" sz="3600" u="sng"/>
              <a:t>consolidate</a:t>
            </a:r>
            <a:r>
              <a:rPr lang="en-US" altLang="en-US" sz="3600"/>
              <a:t> information when a duplicate NAR will be reported for </a:t>
            </a:r>
            <a:r>
              <a:rPr lang="en-US" altLang="en-US" sz="3600" u="sng"/>
              <a:t>deletion</a:t>
            </a:r>
          </a:p>
          <a:p>
            <a:pPr marL="762000" indent="-762000" eaLnBrk="1" hangingPunct="1">
              <a:lnSpc>
                <a:spcPct val="80000"/>
              </a:lnSpc>
            </a:pPr>
            <a:r>
              <a:rPr lang="en-US" altLang="en-US" sz="3600"/>
              <a:t>To </a:t>
            </a:r>
            <a:r>
              <a:rPr lang="en-US" altLang="en-US" sz="3600" u="sng"/>
              <a:t>evaluate and re-code an existing AACR2, AACR2-compatible, or earlier rules NAR</a:t>
            </a:r>
            <a:r>
              <a:rPr lang="en-US" altLang="en-US" sz="3600"/>
              <a:t> that is not RDA-acceptable to RDA </a:t>
            </a:r>
          </a:p>
          <a:p>
            <a:pPr marL="762000" indent="-762000" eaLnBrk="1" hangingPunct="1">
              <a:lnSpc>
                <a:spcPct val="80000"/>
              </a:lnSpc>
            </a:pPr>
            <a:r>
              <a:rPr lang="en-US" altLang="en-US" sz="3600"/>
              <a:t>To </a:t>
            </a:r>
            <a:r>
              <a:rPr lang="en-US" altLang="en-US" sz="3600" u="sng"/>
              <a:t>evaluate and re-code an existing RDA-acceptable AACR2 NAR</a:t>
            </a:r>
            <a:r>
              <a:rPr lang="en-US" altLang="en-US" sz="3600"/>
              <a:t> to RDA </a:t>
            </a:r>
          </a:p>
          <a:p>
            <a:pPr marL="762000" indent="-762000" eaLnBrk="1" hangingPunct="1">
              <a:lnSpc>
                <a:spcPct val="80000"/>
              </a:lnSpc>
            </a:pPr>
            <a:r>
              <a:rPr lang="en-US" altLang="en-US" sz="3600"/>
              <a:t>To </a:t>
            </a:r>
            <a:r>
              <a:rPr lang="en-US" altLang="en-US" sz="3600" u="sng"/>
              <a:t>correct </a:t>
            </a:r>
            <a:r>
              <a:rPr lang="en-US" altLang="en-US" sz="3600"/>
              <a:t>an RDA authorized access point “</a:t>
            </a:r>
            <a:r>
              <a:rPr lang="en-US" altLang="en-US" sz="3600" u="sng"/>
              <a:t>error of fact</a:t>
            </a:r>
            <a:r>
              <a:rPr lang="en-US" altLang="en-US" sz="3600"/>
              <a:t>”</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3"/>
          <p:cNvSpPr>
            <a:spLocks noGrp="1" noChangeArrowheads="1"/>
          </p:cNvSpPr>
          <p:nvPr>
            <p:ph type="sldNum" sz="quarter" idx="10"/>
          </p:nvPr>
        </p:nvSpPr>
        <p:spPr>
          <a:noFill/>
        </p:spPr>
        <p:txBody>
          <a:bodyPr/>
          <a:lstStyle/>
          <a:p>
            <a:fld id="{740B5B2F-4D0E-4EFA-B2AD-3B8BC73A6945}" type="slidenum">
              <a:rPr lang="en-US" altLang="en-US" smtClean="0">
                <a:cs typeface="Arial" charset="0"/>
              </a:rPr>
              <a:pPr/>
              <a:t>10</a:t>
            </a:fld>
            <a:endParaRPr lang="en-US" altLang="en-US">
              <a:cs typeface="Arial" charset="0"/>
            </a:endParaRPr>
          </a:p>
        </p:txBody>
      </p:sp>
      <p:sp>
        <p:nvSpPr>
          <p:cNvPr id="34818" name="Rectangle 2"/>
          <p:cNvSpPr>
            <a:spLocks noGrp="1" noChangeArrowheads="1"/>
          </p:cNvSpPr>
          <p:nvPr>
            <p:ph type="title" idx="4294967295"/>
          </p:nvPr>
        </p:nvSpPr>
        <p:spPr>
          <a:xfrm>
            <a:off x="304800" y="304800"/>
            <a:ext cx="8534400" cy="838200"/>
          </a:xfrm>
        </p:spPr>
        <p:txBody>
          <a:bodyPr/>
          <a:lstStyle/>
          <a:p>
            <a:pPr eaLnBrk="1" hangingPunct="1"/>
            <a:r>
              <a:rPr lang="en-US" altLang="en-US">
                <a:solidFill>
                  <a:schemeClr val="tx1"/>
                </a:solidFill>
              </a:rPr>
              <a:t>To Enhance by…</a:t>
            </a:r>
          </a:p>
        </p:txBody>
      </p:sp>
      <p:sp>
        <p:nvSpPr>
          <p:cNvPr id="34819" name="Rectangle 3"/>
          <p:cNvSpPr>
            <a:spLocks noGrp="1" noChangeArrowheads="1"/>
          </p:cNvSpPr>
          <p:nvPr>
            <p:ph type="body" idx="4294967295"/>
          </p:nvPr>
        </p:nvSpPr>
        <p:spPr>
          <a:xfrm>
            <a:off x="762000" y="1295400"/>
            <a:ext cx="7848600" cy="5181600"/>
          </a:xfrm>
        </p:spPr>
        <p:txBody>
          <a:bodyPr/>
          <a:lstStyle/>
          <a:p>
            <a:pPr eaLnBrk="1" hangingPunct="1">
              <a:lnSpc>
                <a:spcPct val="90000"/>
              </a:lnSpc>
            </a:pPr>
            <a:r>
              <a:rPr lang="en-US" altLang="en-US" dirty="0"/>
              <a:t>Changing or updating attributes, for example:</a:t>
            </a:r>
          </a:p>
          <a:p>
            <a:pPr lvl="1" eaLnBrk="1" hangingPunct="1">
              <a:lnSpc>
                <a:spcPct val="90000"/>
              </a:lnSpc>
            </a:pPr>
            <a:r>
              <a:rPr lang="en-US" altLang="en-US" dirty="0"/>
              <a:t>Dates (046 field)</a:t>
            </a:r>
          </a:p>
          <a:p>
            <a:pPr lvl="1" eaLnBrk="1" hangingPunct="1">
              <a:lnSpc>
                <a:spcPct val="90000"/>
              </a:lnSpc>
            </a:pPr>
            <a:r>
              <a:rPr lang="en-US" altLang="en-US" dirty="0"/>
              <a:t>Associated Places (370 field)</a:t>
            </a:r>
          </a:p>
          <a:p>
            <a:pPr lvl="1" eaLnBrk="1" hangingPunct="1">
              <a:lnSpc>
                <a:spcPct val="90000"/>
              </a:lnSpc>
            </a:pPr>
            <a:r>
              <a:rPr lang="en-US" altLang="en-US" dirty="0"/>
              <a:t>Address (371 field)</a:t>
            </a:r>
          </a:p>
          <a:p>
            <a:pPr lvl="1" eaLnBrk="1" hangingPunct="1">
              <a:lnSpc>
                <a:spcPct val="90000"/>
              </a:lnSpc>
            </a:pPr>
            <a:r>
              <a:rPr lang="en-US" altLang="en-US" dirty="0"/>
              <a:t>Field of Activity (372 field)</a:t>
            </a:r>
          </a:p>
          <a:p>
            <a:pPr lvl="1" eaLnBrk="1" hangingPunct="1">
              <a:lnSpc>
                <a:spcPct val="90000"/>
              </a:lnSpc>
            </a:pPr>
            <a:r>
              <a:rPr lang="en-US" altLang="en-US" dirty="0"/>
              <a:t>Profession/Occupation (374 field)</a:t>
            </a:r>
          </a:p>
          <a:p>
            <a:pPr lvl="1" eaLnBrk="1" hangingPunct="1">
              <a:lnSpc>
                <a:spcPct val="90000"/>
              </a:lnSpc>
            </a:pPr>
            <a:r>
              <a:rPr lang="en-US" altLang="en-US" dirty="0"/>
              <a:t>etc.</a:t>
            </a:r>
          </a:p>
          <a:p>
            <a:pPr lvl="1" eaLnBrk="1" hangingPunct="1">
              <a:lnSpc>
                <a:spcPct val="90000"/>
              </a:lnSpc>
            </a:pPr>
            <a:endParaRPr lang="en-US" altLang="en-US" dirty="0"/>
          </a:p>
        </p:txBody>
      </p:sp>
      <p:sp>
        <p:nvSpPr>
          <p:cNvPr id="34820"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23850" y="2743200"/>
            <a:ext cx="8496300" cy="3352800"/>
          </a:xfrm>
          <a:prstGeom prst="rect">
            <a:avLst/>
          </a:prstGeom>
          <a:ln>
            <a:solidFill>
              <a:schemeClr val="tx1"/>
            </a:solidFill>
          </a:ln>
        </p:spPr>
      </p:pic>
      <p:sp>
        <p:nvSpPr>
          <p:cNvPr id="36866" name="Rectangle 13"/>
          <p:cNvSpPr>
            <a:spLocks noGrp="1" noChangeArrowheads="1"/>
          </p:cNvSpPr>
          <p:nvPr>
            <p:ph type="sldNum" sz="quarter" idx="10"/>
          </p:nvPr>
        </p:nvSpPr>
        <p:spPr>
          <a:noFill/>
        </p:spPr>
        <p:txBody>
          <a:bodyPr/>
          <a:lstStyle/>
          <a:p>
            <a:fld id="{1FC9B529-C910-4C9C-9FBD-5C52B28441BA}" type="slidenum">
              <a:rPr lang="en-US" altLang="en-US" smtClean="0">
                <a:cs typeface="Arial" charset="0"/>
              </a:rPr>
              <a:pPr/>
              <a:t>11</a:t>
            </a:fld>
            <a:endParaRPr lang="en-US" altLang="en-US">
              <a:cs typeface="Arial" charset="0"/>
            </a:endParaRPr>
          </a:p>
        </p:txBody>
      </p:sp>
      <p:sp>
        <p:nvSpPr>
          <p:cNvPr id="36867" name="Rectangle 2"/>
          <p:cNvSpPr>
            <a:spLocks noGrp="1" noChangeArrowheads="1"/>
          </p:cNvSpPr>
          <p:nvPr>
            <p:ph type="title" idx="4294967295"/>
          </p:nvPr>
        </p:nvSpPr>
        <p:spPr>
          <a:xfrm>
            <a:off x="304800" y="304800"/>
            <a:ext cx="8534400" cy="838200"/>
          </a:xfrm>
        </p:spPr>
        <p:txBody>
          <a:bodyPr/>
          <a:lstStyle/>
          <a:p>
            <a:pPr eaLnBrk="1" hangingPunct="1"/>
            <a:r>
              <a:rPr lang="en-US" altLang="en-US">
                <a:solidFill>
                  <a:schemeClr val="tx1"/>
                </a:solidFill>
              </a:rPr>
              <a:t>Changing or Updating Attributes</a:t>
            </a:r>
          </a:p>
        </p:txBody>
      </p:sp>
      <p:pic>
        <p:nvPicPr>
          <p:cNvPr id="36868" name="Picture 4"/>
          <p:cNvPicPr>
            <a:picLocks noChangeAspect="1" noChangeArrowheads="1"/>
          </p:cNvPicPr>
          <p:nvPr/>
        </p:nvPicPr>
        <p:blipFill>
          <a:blip r:embed="rId4"/>
          <a:srcRect/>
          <a:stretch>
            <a:fillRect/>
          </a:stretch>
        </p:blipFill>
        <p:spPr bwMode="auto">
          <a:xfrm>
            <a:off x="304800" y="1447800"/>
            <a:ext cx="8510588" cy="1096963"/>
          </a:xfrm>
          <a:prstGeom prst="rect">
            <a:avLst/>
          </a:prstGeom>
          <a:noFill/>
          <a:ln w="9525">
            <a:solidFill>
              <a:schemeClr val="tx1"/>
            </a:solidFill>
            <a:miter lim="800000"/>
            <a:headEnd/>
            <a:tailEnd/>
          </a:ln>
        </p:spPr>
      </p:pic>
      <p:sp>
        <p:nvSpPr>
          <p:cNvPr id="36869" name="Line 6"/>
          <p:cNvSpPr>
            <a:spLocks noChangeShapeType="1"/>
          </p:cNvSpPr>
          <p:nvPr/>
        </p:nvSpPr>
        <p:spPr bwMode="auto">
          <a:xfrm flipH="1">
            <a:off x="4114800" y="40386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36870" name="Line 7"/>
          <p:cNvSpPr>
            <a:spLocks noChangeShapeType="1"/>
          </p:cNvSpPr>
          <p:nvPr/>
        </p:nvSpPr>
        <p:spPr bwMode="auto">
          <a:xfrm flipH="1">
            <a:off x="5029200" y="42672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36871" name="Line 8"/>
          <p:cNvSpPr>
            <a:spLocks noChangeShapeType="1"/>
          </p:cNvSpPr>
          <p:nvPr/>
        </p:nvSpPr>
        <p:spPr bwMode="auto">
          <a:xfrm flipH="1">
            <a:off x="6096000" y="44958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36872" name="Line 12"/>
          <p:cNvSpPr>
            <a:spLocks noChangeShapeType="1"/>
          </p:cNvSpPr>
          <p:nvPr/>
        </p:nvSpPr>
        <p:spPr bwMode="auto">
          <a:xfrm flipH="1">
            <a:off x="4419600" y="48006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36874"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36875" name="Line 13"/>
          <p:cNvSpPr>
            <a:spLocks noChangeShapeType="1"/>
          </p:cNvSpPr>
          <p:nvPr/>
        </p:nvSpPr>
        <p:spPr bwMode="auto">
          <a:xfrm flipH="1">
            <a:off x="1371600" y="52578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36876" name="Line 13"/>
          <p:cNvSpPr>
            <a:spLocks noChangeShapeType="1"/>
          </p:cNvSpPr>
          <p:nvPr/>
        </p:nvSpPr>
        <p:spPr bwMode="auto">
          <a:xfrm flipH="1">
            <a:off x="1447800" y="33528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5" name="Line 6"/>
          <p:cNvSpPr>
            <a:spLocks noChangeShapeType="1"/>
          </p:cNvSpPr>
          <p:nvPr/>
        </p:nvSpPr>
        <p:spPr bwMode="auto">
          <a:xfrm flipH="1">
            <a:off x="2209800" y="58674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6" name="Line 13"/>
          <p:cNvSpPr>
            <a:spLocks noChangeShapeType="1"/>
          </p:cNvSpPr>
          <p:nvPr/>
        </p:nvSpPr>
        <p:spPr bwMode="auto">
          <a:xfrm flipH="1">
            <a:off x="2286000" y="38100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4" name="TextBox 3">
            <a:extLst>
              <a:ext uri="{FF2B5EF4-FFF2-40B4-BE49-F238E27FC236}">
                <a16:creationId xmlns:a16="http://schemas.microsoft.com/office/drawing/2014/main" id="{1F14AAF4-58F7-01ED-A786-B4C19FCF24E0}"/>
              </a:ext>
            </a:extLst>
          </p:cNvPr>
          <p:cNvSpPr txBox="1"/>
          <p:nvPr/>
        </p:nvSpPr>
        <p:spPr>
          <a:xfrm>
            <a:off x="914400" y="4745736"/>
            <a:ext cx="990600" cy="461665"/>
          </a:xfrm>
          <a:prstGeom prst="rect">
            <a:avLst/>
          </a:prstGeom>
          <a:noFill/>
        </p:spPr>
        <p:txBody>
          <a:bodyPr wrap="square" rtlCol="0">
            <a:spAutoFit/>
          </a:bodyPr>
          <a:lstStyle/>
          <a:p>
            <a:r>
              <a:rPr lang="en-US" dirty="0"/>
              <a:t>--------</a:t>
            </a:r>
          </a:p>
        </p:txBody>
      </p:sp>
      <p:sp>
        <p:nvSpPr>
          <p:cNvPr id="5" name="TextBox 4">
            <a:extLst>
              <a:ext uri="{FF2B5EF4-FFF2-40B4-BE49-F238E27FC236}">
                <a16:creationId xmlns:a16="http://schemas.microsoft.com/office/drawing/2014/main" id="{4726ECB2-F45D-F020-2F45-DBC7AD4B0430}"/>
              </a:ext>
            </a:extLst>
          </p:cNvPr>
          <p:cNvSpPr txBox="1"/>
          <p:nvPr/>
        </p:nvSpPr>
        <p:spPr>
          <a:xfrm>
            <a:off x="323850" y="4901184"/>
            <a:ext cx="1504950" cy="219456"/>
          </a:xfrm>
          <a:prstGeom prst="rect">
            <a:avLst/>
          </a:prstGeom>
          <a:solidFill>
            <a:schemeClr val="bg1"/>
          </a:solidFill>
        </p:spPr>
        <p:txBody>
          <a:bodyPr wrap="square" rtlCol="0">
            <a:spAutoFit/>
          </a:bodyPr>
          <a:lstStyle/>
          <a:p>
            <a:endParaRPr lang="en-US" dirty="0"/>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3"/>
          <p:cNvSpPr>
            <a:spLocks noGrp="1" noChangeArrowheads="1"/>
          </p:cNvSpPr>
          <p:nvPr>
            <p:ph type="sldNum" sz="quarter" idx="10"/>
          </p:nvPr>
        </p:nvSpPr>
        <p:spPr>
          <a:noFill/>
        </p:spPr>
        <p:txBody>
          <a:bodyPr/>
          <a:lstStyle/>
          <a:p>
            <a:fld id="{EEEE68C4-3B20-4E65-8F88-490F2F371E2D}" type="slidenum">
              <a:rPr lang="en-US" altLang="en-US" smtClean="0">
                <a:cs typeface="Arial" charset="0"/>
              </a:rPr>
              <a:pPr/>
              <a:t>12</a:t>
            </a:fld>
            <a:endParaRPr lang="en-US" altLang="en-US">
              <a:cs typeface="Arial" charset="0"/>
            </a:endParaRPr>
          </a:p>
        </p:txBody>
      </p:sp>
      <p:sp>
        <p:nvSpPr>
          <p:cNvPr id="38914" name="Rectangle 2"/>
          <p:cNvSpPr>
            <a:spLocks noGrp="1" noChangeArrowheads="1"/>
          </p:cNvSpPr>
          <p:nvPr>
            <p:ph type="title" idx="4294967295"/>
          </p:nvPr>
        </p:nvSpPr>
        <p:spPr>
          <a:xfrm>
            <a:off x="304800" y="457200"/>
            <a:ext cx="8534400" cy="723900"/>
          </a:xfrm>
        </p:spPr>
        <p:txBody>
          <a:bodyPr/>
          <a:lstStyle/>
          <a:p>
            <a:pPr eaLnBrk="1" hangingPunct="1"/>
            <a:r>
              <a:rPr lang="en-US" altLang="en-US"/>
              <a:t> </a:t>
            </a:r>
            <a:r>
              <a:rPr lang="en-US" altLang="en-US">
                <a:solidFill>
                  <a:schemeClr val="tx1"/>
                </a:solidFill>
              </a:rPr>
              <a:t>Adding Variant Access Point(s)</a:t>
            </a:r>
          </a:p>
        </p:txBody>
      </p:sp>
      <p:pic>
        <p:nvPicPr>
          <p:cNvPr id="38915" name="Picture 5"/>
          <p:cNvPicPr>
            <a:picLocks noChangeAspect="1" noChangeArrowheads="1"/>
          </p:cNvPicPr>
          <p:nvPr/>
        </p:nvPicPr>
        <p:blipFill>
          <a:blip r:embed="rId3"/>
          <a:srcRect/>
          <a:stretch>
            <a:fillRect/>
          </a:stretch>
        </p:blipFill>
        <p:spPr bwMode="auto">
          <a:xfrm>
            <a:off x="990600" y="1981200"/>
            <a:ext cx="7331075" cy="3802063"/>
          </a:xfrm>
          <a:prstGeom prst="rect">
            <a:avLst/>
          </a:prstGeom>
          <a:noFill/>
          <a:ln w="9525">
            <a:solidFill>
              <a:schemeClr val="tx1"/>
            </a:solidFill>
            <a:miter lim="800000"/>
            <a:headEnd/>
            <a:tailEnd/>
          </a:ln>
        </p:spPr>
      </p:pic>
      <p:sp>
        <p:nvSpPr>
          <p:cNvPr id="38916"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63371" y="491847"/>
            <a:ext cx="7169658" cy="5680354"/>
          </a:xfrm>
          <a:prstGeom prst="rect">
            <a:avLst/>
          </a:prstGeom>
          <a:ln>
            <a:solidFill>
              <a:schemeClr val="tx1"/>
            </a:solidFill>
          </a:ln>
        </p:spPr>
      </p:pic>
      <p:sp>
        <p:nvSpPr>
          <p:cNvPr id="40962" name="Rectangle 13"/>
          <p:cNvSpPr>
            <a:spLocks noGrp="1" noChangeArrowheads="1"/>
          </p:cNvSpPr>
          <p:nvPr>
            <p:ph type="sldNum" sz="quarter" idx="10"/>
          </p:nvPr>
        </p:nvSpPr>
        <p:spPr>
          <a:noFill/>
        </p:spPr>
        <p:txBody>
          <a:bodyPr/>
          <a:lstStyle/>
          <a:p>
            <a:fld id="{0E382922-63EE-4318-80AE-03B8693B03BA}" type="slidenum">
              <a:rPr lang="en-US" altLang="en-US" smtClean="0">
                <a:cs typeface="Arial" charset="0"/>
              </a:rPr>
              <a:pPr/>
              <a:t>13</a:t>
            </a:fld>
            <a:endParaRPr lang="en-US" altLang="en-US" dirty="0">
              <a:cs typeface="Arial" charset="0"/>
            </a:endParaRPr>
          </a:p>
        </p:txBody>
      </p:sp>
      <p:sp>
        <p:nvSpPr>
          <p:cNvPr id="40963" name="Rectangle 2"/>
          <p:cNvSpPr>
            <a:spLocks noGrp="1" noChangeArrowheads="1"/>
          </p:cNvSpPr>
          <p:nvPr>
            <p:ph type="title" idx="4294967295"/>
          </p:nvPr>
        </p:nvSpPr>
        <p:spPr>
          <a:xfrm>
            <a:off x="304800" y="-209550"/>
            <a:ext cx="8534400" cy="819150"/>
          </a:xfrm>
        </p:spPr>
        <p:txBody>
          <a:bodyPr/>
          <a:lstStyle/>
          <a:p>
            <a:pPr eaLnBrk="1" hangingPunct="1"/>
            <a:r>
              <a:rPr lang="en-US" altLang="en-US" dirty="0">
                <a:solidFill>
                  <a:schemeClr val="tx1"/>
                </a:solidFill>
              </a:rPr>
              <a:t>Adding Variant Access Point(s)</a:t>
            </a:r>
          </a:p>
        </p:txBody>
      </p:sp>
      <p:sp>
        <p:nvSpPr>
          <p:cNvPr id="40964" name="Line 6"/>
          <p:cNvSpPr>
            <a:spLocks noChangeShapeType="1"/>
          </p:cNvSpPr>
          <p:nvPr/>
        </p:nvSpPr>
        <p:spPr bwMode="auto">
          <a:xfrm flipH="1">
            <a:off x="3200400" y="5029200"/>
            <a:ext cx="533400" cy="0"/>
          </a:xfrm>
          <a:prstGeom prst="line">
            <a:avLst/>
          </a:prstGeom>
          <a:noFill/>
          <a:ln w="38100">
            <a:solidFill>
              <a:srgbClr val="FF0000"/>
            </a:solidFill>
            <a:miter lim="800000"/>
            <a:headEnd/>
            <a:tailEnd type="triangle" w="med" len="med"/>
          </a:ln>
        </p:spPr>
        <p:txBody>
          <a:bodyPr wrap="none"/>
          <a:lstStyle/>
          <a:p>
            <a:endParaRPr lang="en-US"/>
          </a:p>
        </p:txBody>
      </p:sp>
      <p:sp>
        <p:nvSpPr>
          <p:cNvPr id="40965" name="Line 7"/>
          <p:cNvSpPr>
            <a:spLocks noChangeShapeType="1"/>
          </p:cNvSpPr>
          <p:nvPr/>
        </p:nvSpPr>
        <p:spPr bwMode="auto">
          <a:xfrm flipH="1">
            <a:off x="4038600" y="5257800"/>
            <a:ext cx="533400" cy="0"/>
          </a:xfrm>
          <a:prstGeom prst="line">
            <a:avLst/>
          </a:prstGeom>
          <a:noFill/>
          <a:ln w="38100">
            <a:solidFill>
              <a:srgbClr val="FF0000"/>
            </a:solidFill>
            <a:miter lim="800000"/>
            <a:headEnd/>
            <a:tailEnd type="triangle" w="med" len="med"/>
          </a:ln>
        </p:spPr>
        <p:txBody>
          <a:bodyPr wrap="none"/>
          <a:lstStyle/>
          <a:p>
            <a:endParaRPr lang="en-US"/>
          </a:p>
        </p:txBody>
      </p:sp>
      <p:sp>
        <p:nvSpPr>
          <p:cNvPr id="40966" name="Line 10"/>
          <p:cNvSpPr>
            <a:spLocks noChangeShapeType="1"/>
          </p:cNvSpPr>
          <p:nvPr/>
        </p:nvSpPr>
        <p:spPr bwMode="auto">
          <a:xfrm flipH="1">
            <a:off x="4648200" y="40386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40967" name="Line 11"/>
          <p:cNvSpPr>
            <a:spLocks noChangeShapeType="1"/>
          </p:cNvSpPr>
          <p:nvPr/>
        </p:nvSpPr>
        <p:spPr bwMode="auto">
          <a:xfrm flipH="1">
            <a:off x="3124200" y="38100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40968" name="Footer Placeholder 4"/>
          <p:cNvSpPr txBox="1">
            <a:spLocks noGrp="1"/>
          </p:cNvSpPr>
          <p:nvPr/>
        </p:nvSpPr>
        <p:spPr bwMode="auto">
          <a:xfrm>
            <a:off x="2438400" y="6265333"/>
            <a:ext cx="4343400" cy="517525"/>
          </a:xfrm>
          <a:prstGeom prst="rect">
            <a:avLst/>
          </a:prstGeom>
          <a:noFill/>
          <a:ln w="9525">
            <a:noFill/>
            <a:miter lim="800000"/>
            <a:headEnd/>
            <a:tailEnd/>
          </a:ln>
        </p:spPr>
        <p:txBody>
          <a:bodyPr anchor="ctr"/>
          <a:lstStyle/>
          <a:p>
            <a:pPr algn="ctr"/>
            <a:r>
              <a:rPr lang="en-US" altLang="en-US" sz="1200" dirty="0">
                <a:solidFill>
                  <a:srgbClr val="898989"/>
                </a:solidFill>
              </a:rPr>
              <a:t>Module 7. Making Changes to Existing Name and Work/Expression Authority Records</a:t>
            </a:r>
          </a:p>
        </p:txBody>
      </p:sp>
      <p:sp>
        <p:nvSpPr>
          <p:cNvPr id="40969" name="Line 11"/>
          <p:cNvSpPr>
            <a:spLocks noChangeShapeType="1"/>
          </p:cNvSpPr>
          <p:nvPr/>
        </p:nvSpPr>
        <p:spPr bwMode="auto">
          <a:xfrm flipH="1">
            <a:off x="5715000" y="42672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2" name="Line 11"/>
          <p:cNvSpPr>
            <a:spLocks noChangeShapeType="1"/>
          </p:cNvSpPr>
          <p:nvPr/>
        </p:nvSpPr>
        <p:spPr bwMode="auto">
          <a:xfrm flipH="1">
            <a:off x="2667000" y="28956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5" name="Line 7"/>
          <p:cNvSpPr>
            <a:spLocks noChangeShapeType="1"/>
          </p:cNvSpPr>
          <p:nvPr/>
        </p:nvSpPr>
        <p:spPr bwMode="auto">
          <a:xfrm flipH="1">
            <a:off x="3048000" y="1066800"/>
            <a:ext cx="533400" cy="0"/>
          </a:xfrm>
          <a:prstGeom prst="line">
            <a:avLst/>
          </a:prstGeom>
          <a:noFill/>
          <a:ln w="38100">
            <a:solidFill>
              <a:srgbClr val="FF0000"/>
            </a:solidFill>
            <a:miter lim="800000"/>
            <a:headEnd/>
            <a:tailEnd type="triangle" w="med" len="med"/>
          </a:ln>
        </p:spPr>
        <p:txBody>
          <a:bodyPr wrap="none"/>
          <a:lstStyle/>
          <a:p>
            <a:endParaRPr lang="en-US"/>
          </a:p>
        </p:txBody>
      </p:sp>
      <p:sp>
        <p:nvSpPr>
          <p:cNvPr id="16" name="Line 11"/>
          <p:cNvSpPr>
            <a:spLocks noChangeShapeType="1"/>
          </p:cNvSpPr>
          <p:nvPr/>
        </p:nvSpPr>
        <p:spPr bwMode="auto">
          <a:xfrm flipH="1">
            <a:off x="2895600" y="35814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7" name="Line 7"/>
          <p:cNvSpPr>
            <a:spLocks noChangeShapeType="1"/>
          </p:cNvSpPr>
          <p:nvPr/>
        </p:nvSpPr>
        <p:spPr bwMode="auto">
          <a:xfrm flipH="1">
            <a:off x="7924800" y="6019800"/>
            <a:ext cx="533400" cy="0"/>
          </a:xfrm>
          <a:prstGeom prst="line">
            <a:avLst/>
          </a:prstGeom>
          <a:noFill/>
          <a:ln w="38100">
            <a:solidFill>
              <a:srgbClr val="FF0000"/>
            </a:solidFill>
            <a:miter lim="800000"/>
            <a:headEnd/>
            <a:tailEnd type="triangle" w="med" len="med"/>
          </a:ln>
        </p:spPr>
        <p:txBody>
          <a:bodyPr wrap="none"/>
          <a:lstStyle/>
          <a:p>
            <a:endParaRPr lang="en-US"/>
          </a:p>
        </p:txBody>
      </p:sp>
      <p:pic>
        <p:nvPicPr>
          <p:cNvPr id="11" name="Picture 10">
            <a:extLst>
              <a:ext uri="{FF2B5EF4-FFF2-40B4-BE49-F238E27FC236}">
                <a16:creationId xmlns:a16="http://schemas.microsoft.com/office/drawing/2014/main" id="{818B9828-FFA9-3493-9DA9-824132C20452}"/>
              </a:ext>
            </a:extLst>
          </p:cNvPr>
          <p:cNvPicPr>
            <a:picLocks noChangeAspect="1"/>
          </p:cNvPicPr>
          <p:nvPr/>
        </p:nvPicPr>
        <p:blipFill>
          <a:blip r:embed="rId4"/>
          <a:stretch>
            <a:fillRect/>
          </a:stretch>
        </p:blipFill>
        <p:spPr>
          <a:xfrm>
            <a:off x="1800224" y="4448175"/>
            <a:ext cx="2226469" cy="214313"/>
          </a:xfrm>
          <a:prstGeom prst="rect">
            <a:avLst/>
          </a:prstGeom>
        </p:spPr>
      </p:pic>
      <p:sp>
        <p:nvSpPr>
          <p:cNvPr id="13" name="TextBox 12">
            <a:extLst>
              <a:ext uri="{FF2B5EF4-FFF2-40B4-BE49-F238E27FC236}">
                <a16:creationId xmlns:a16="http://schemas.microsoft.com/office/drawing/2014/main" id="{EAA58620-095D-5189-F065-3A1CFEB6812D}"/>
              </a:ext>
            </a:extLst>
          </p:cNvPr>
          <p:cNvSpPr txBox="1"/>
          <p:nvPr/>
        </p:nvSpPr>
        <p:spPr>
          <a:xfrm>
            <a:off x="1069848" y="4169664"/>
            <a:ext cx="2022729" cy="461665"/>
          </a:xfrm>
          <a:prstGeom prst="rect">
            <a:avLst/>
          </a:prstGeom>
          <a:noFill/>
        </p:spPr>
        <p:txBody>
          <a:bodyPr wrap="square" rtlCol="0">
            <a:spAutoFit/>
          </a:bodyPr>
          <a:lstStyle/>
          <a:p>
            <a:r>
              <a:rPr lang="en-US" dirty="0"/>
              <a:t>________</a:t>
            </a:r>
            <a:r>
              <a:rPr lang="en-US" strike="sngStrike" dirty="0"/>
              <a:t>                 </a:t>
            </a:r>
          </a:p>
        </p:txBody>
      </p:sp>
      <p:sp>
        <p:nvSpPr>
          <p:cNvPr id="14" name="Line 6">
            <a:extLst>
              <a:ext uri="{FF2B5EF4-FFF2-40B4-BE49-F238E27FC236}">
                <a16:creationId xmlns:a16="http://schemas.microsoft.com/office/drawing/2014/main" id="{E31D0C4B-1A06-564B-0982-6CB130751400}"/>
              </a:ext>
            </a:extLst>
          </p:cNvPr>
          <p:cNvSpPr>
            <a:spLocks noChangeShapeType="1"/>
          </p:cNvSpPr>
          <p:nvPr/>
        </p:nvSpPr>
        <p:spPr bwMode="auto">
          <a:xfrm flipH="1">
            <a:off x="2514600" y="4555331"/>
            <a:ext cx="533400" cy="0"/>
          </a:xfrm>
          <a:prstGeom prst="line">
            <a:avLst/>
          </a:prstGeom>
          <a:noFill/>
          <a:ln w="38100">
            <a:solidFill>
              <a:schemeClr val="tx2">
                <a:lumMod val="75000"/>
              </a:schemeClr>
            </a:solidFill>
            <a:miter lim="800000"/>
            <a:headEnd/>
            <a:tailEnd type="triangle" w="med" len="med"/>
          </a:ln>
        </p:spPr>
        <p:txBody>
          <a:bodyPr wrap="none"/>
          <a:lstStyle/>
          <a:p>
            <a:endParaRPr lang="en-US"/>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3"/>
          <p:cNvSpPr>
            <a:spLocks noGrp="1" noChangeArrowheads="1"/>
          </p:cNvSpPr>
          <p:nvPr>
            <p:ph type="sldNum" sz="quarter" idx="10"/>
          </p:nvPr>
        </p:nvSpPr>
        <p:spPr>
          <a:noFill/>
        </p:spPr>
        <p:txBody>
          <a:bodyPr/>
          <a:lstStyle/>
          <a:p>
            <a:fld id="{229F3732-2DB7-45A2-9793-BC8BBAE282EC}" type="slidenum">
              <a:rPr lang="en-US" altLang="en-US" smtClean="0">
                <a:cs typeface="Arial" charset="0"/>
              </a:rPr>
              <a:pPr/>
              <a:t>14</a:t>
            </a:fld>
            <a:endParaRPr lang="en-US" altLang="en-US">
              <a:cs typeface="Arial" charset="0"/>
            </a:endParaRPr>
          </a:p>
        </p:txBody>
      </p:sp>
      <p:sp>
        <p:nvSpPr>
          <p:cNvPr id="43010" name="Rectangle 2"/>
          <p:cNvSpPr>
            <a:spLocks noGrp="1" noChangeArrowheads="1"/>
          </p:cNvSpPr>
          <p:nvPr>
            <p:ph type="title" idx="4294967295"/>
          </p:nvPr>
        </p:nvSpPr>
        <p:spPr>
          <a:xfrm>
            <a:off x="228600" y="381000"/>
            <a:ext cx="8534400" cy="1428750"/>
          </a:xfrm>
        </p:spPr>
        <p:txBody>
          <a:bodyPr/>
          <a:lstStyle/>
          <a:p>
            <a:pPr eaLnBrk="1" hangingPunct="1"/>
            <a:r>
              <a:rPr lang="en-US" altLang="en-US">
                <a:solidFill>
                  <a:schemeClr val="tx1"/>
                </a:solidFill>
              </a:rPr>
              <a:t>Showing New Relationship(s) Between Entities in 5XX fields</a:t>
            </a:r>
          </a:p>
        </p:txBody>
      </p:sp>
      <p:sp>
        <p:nvSpPr>
          <p:cNvPr id="43012"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2" name="Picture 1"/>
          <p:cNvPicPr>
            <a:picLocks noChangeAspect="1"/>
          </p:cNvPicPr>
          <p:nvPr/>
        </p:nvPicPr>
        <p:blipFill>
          <a:blip r:embed="rId3"/>
          <a:stretch>
            <a:fillRect/>
          </a:stretch>
        </p:blipFill>
        <p:spPr>
          <a:xfrm>
            <a:off x="100584" y="2286000"/>
            <a:ext cx="8938260" cy="3003518"/>
          </a:xfrm>
          <a:prstGeom prst="rect">
            <a:avLst/>
          </a:prstGeom>
          <a:ln w="15875">
            <a:solidFill>
              <a:schemeClr val="tx1"/>
            </a:solidFill>
          </a:ln>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802E67F-8036-9761-FC5D-BC6974D84C3F}"/>
              </a:ext>
            </a:extLst>
          </p:cNvPr>
          <p:cNvPicPr>
            <a:picLocks noChangeAspect="1"/>
          </p:cNvPicPr>
          <p:nvPr/>
        </p:nvPicPr>
        <p:blipFill>
          <a:blip r:embed="rId3"/>
          <a:stretch>
            <a:fillRect/>
          </a:stretch>
        </p:blipFill>
        <p:spPr>
          <a:xfrm>
            <a:off x="0" y="1328951"/>
            <a:ext cx="9144000" cy="5757649"/>
          </a:xfrm>
          <a:prstGeom prst="rect">
            <a:avLst/>
          </a:prstGeom>
        </p:spPr>
      </p:pic>
      <p:sp>
        <p:nvSpPr>
          <p:cNvPr id="45058" name="Rectangle 13"/>
          <p:cNvSpPr>
            <a:spLocks noGrp="1" noChangeArrowheads="1"/>
          </p:cNvSpPr>
          <p:nvPr>
            <p:ph type="sldNum" sz="quarter" idx="10"/>
          </p:nvPr>
        </p:nvSpPr>
        <p:spPr>
          <a:noFill/>
        </p:spPr>
        <p:txBody>
          <a:bodyPr/>
          <a:lstStyle/>
          <a:p>
            <a:fld id="{92DAF4DD-E998-4337-AD5C-ABA26589A38E}" type="slidenum">
              <a:rPr lang="en-US" altLang="en-US" smtClean="0">
                <a:cs typeface="Arial" charset="0"/>
              </a:rPr>
              <a:pPr/>
              <a:t>15</a:t>
            </a:fld>
            <a:endParaRPr lang="en-US" altLang="en-US">
              <a:cs typeface="Arial" charset="0"/>
            </a:endParaRPr>
          </a:p>
        </p:txBody>
      </p:sp>
      <p:sp>
        <p:nvSpPr>
          <p:cNvPr id="45059" name="Rectangle 2"/>
          <p:cNvSpPr>
            <a:spLocks noGrp="1" noChangeArrowheads="1"/>
          </p:cNvSpPr>
          <p:nvPr>
            <p:ph type="title" idx="4294967295"/>
          </p:nvPr>
        </p:nvSpPr>
        <p:spPr>
          <a:xfrm>
            <a:off x="304800" y="381000"/>
            <a:ext cx="8534400" cy="914401"/>
          </a:xfrm>
        </p:spPr>
        <p:txBody>
          <a:bodyPr/>
          <a:lstStyle/>
          <a:p>
            <a:pPr eaLnBrk="1" hangingPunct="1"/>
            <a:r>
              <a:rPr lang="en-US" altLang="en-US" sz="4000">
                <a:solidFill>
                  <a:schemeClr val="tx1"/>
                </a:solidFill>
              </a:rPr>
              <a:t>Showing New Relationship(s) Between Entities</a:t>
            </a:r>
          </a:p>
        </p:txBody>
      </p:sp>
      <p:sp>
        <p:nvSpPr>
          <p:cNvPr id="45060" name="Line 6"/>
          <p:cNvSpPr>
            <a:spLocks noChangeShapeType="1"/>
          </p:cNvSpPr>
          <p:nvPr/>
        </p:nvSpPr>
        <p:spPr bwMode="auto">
          <a:xfrm flipH="1">
            <a:off x="2209800" y="32004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45061" name="Line 7"/>
          <p:cNvSpPr>
            <a:spLocks noChangeShapeType="1"/>
          </p:cNvSpPr>
          <p:nvPr/>
        </p:nvSpPr>
        <p:spPr bwMode="auto">
          <a:xfrm flipH="1">
            <a:off x="3962400" y="5181600"/>
            <a:ext cx="533400" cy="0"/>
          </a:xfrm>
          <a:prstGeom prst="line">
            <a:avLst/>
          </a:prstGeom>
          <a:noFill/>
          <a:ln w="38100">
            <a:solidFill>
              <a:srgbClr val="FF0000"/>
            </a:solidFill>
            <a:miter lim="800000"/>
            <a:headEnd/>
            <a:tailEnd type="triangle" w="med" len="med"/>
          </a:ln>
        </p:spPr>
        <p:txBody>
          <a:bodyPr wrap="none"/>
          <a:lstStyle/>
          <a:p>
            <a:endParaRPr lang="en-US"/>
          </a:p>
        </p:txBody>
      </p:sp>
      <p:sp>
        <p:nvSpPr>
          <p:cNvPr id="45062" name="Line 9"/>
          <p:cNvSpPr>
            <a:spLocks noChangeShapeType="1"/>
          </p:cNvSpPr>
          <p:nvPr/>
        </p:nvSpPr>
        <p:spPr bwMode="auto">
          <a:xfrm flipH="1">
            <a:off x="7010400" y="68580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45063" name="Line 10"/>
          <p:cNvSpPr>
            <a:spLocks noChangeShapeType="1"/>
          </p:cNvSpPr>
          <p:nvPr/>
        </p:nvSpPr>
        <p:spPr bwMode="auto">
          <a:xfrm flipH="1">
            <a:off x="7543800" y="39624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45064" name="Line 11"/>
          <p:cNvSpPr>
            <a:spLocks noChangeShapeType="1"/>
          </p:cNvSpPr>
          <p:nvPr/>
        </p:nvSpPr>
        <p:spPr bwMode="auto">
          <a:xfrm flipH="1">
            <a:off x="3124200" y="3464169"/>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45065" name="Line 12"/>
          <p:cNvSpPr>
            <a:spLocks noChangeShapeType="1"/>
          </p:cNvSpPr>
          <p:nvPr/>
        </p:nvSpPr>
        <p:spPr bwMode="auto">
          <a:xfrm flipH="1">
            <a:off x="1371600" y="4207775"/>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2" name="Line 6"/>
          <p:cNvSpPr>
            <a:spLocks noChangeShapeType="1"/>
          </p:cNvSpPr>
          <p:nvPr/>
        </p:nvSpPr>
        <p:spPr bwMode="auto">
          <a:xfrm flipH="1">
            <a:off x="4686300" y="27432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4" name="Line 6"/>
          <p:cNvSpPr>
            <a:spLocks noChangeShapeType="1"/>
          </p:cNvSpPr>
          <p:nvPr/>
        </p:nvSpPr>
        <p:spPr bwMode="auto">
          <a:xfrm flipH="1">
            <a:off x="3390900" y="19812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5" name="Line 6"/>
          <p:cNvSpPr>
            <a:spLocks noChangeShapeType="1"/>
          </p:cNvSpPr>
          <p:nvPr/>
        </p:nvSpPr>
        <p:spPr bwMode="auto">
          <a:xfrm flipH="1">
            <a:off x="4434254" y="25146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6" name="Line 11"/>
          <p:cNvSpPr>
            <a:spLocks noChangeShapeType="1"/>
          </p:cNvSpPr>
          <p:nvPr/>
        </p:nvSpPr>
        <p:spPr bwMode="auto">
          <a:xfrm flipH="1">
            <a:off x="4953000" y="37338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7" name="Line 11"/>
          <p:cNvSpPr>
            <a:spLocks noChangeShapeType="1"/>
          </p:cNvSpPr>
          <p:nvPr/>
        </p:nvSpPr>
        <p:spPr bwMode="auto">
          <a:xfrm flipH="1">
            <a:off x="7543800" y="6559062"/>
            <a:ext cx="533400" cy="0"/>
          </a:xfrm>
          <a:prstGeom prst="line">
            <a:avLst/>
          </a:prstGeom>
          <a:noFill/>
          <a:ln w="38100">
            <a:solidFill>
              <a:schemeClr val="tx1"/>
            </a:solidFill>
            <a:miter lim="800000"/>
            <a:headEnd/>
            <a:tailEnd type="triangle" w="med" len="med"/>
          </a:ln>
        </p:spPr>
        <p:txBody>
          <a:bodyPr wrap="none"/>
          <a:lstStyle/>
          <a:p>
            <a:endParaRPr lang="en-US"/>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3"/>
          <p:cNvSpPr>
            <a:spLocks noGrp="1" noChangeArrowheads="1"/>
          </p:cNvSpPr>
          <p:nvPr>
            <p:ph type="sldNum" sz="quarter" idx="10"/>
          </p:nvPr>
        </p:nvSpPr>
        <p:spPr>
          <a:noFill/>
        </p:spPr>
        <p:txBody>
          <a:bodyPr/>
          <a:lstStyle/>
          <a:p>
            <a:fld id="{57C95285-FD1F-49C8-9EF5-8BED3BB0C8FE}" type="slidenum">
              <a:rPr lang="en-US" altLang="en-US" smtClean="0">
                <a:cs typeface="Arial" charset="0"/>
              </a:rPr>
              <a:pPr/>
              <a:t>16</a:t>
            </a:fld>
            <a:endParaRPr lang="en-US" altLang="en-US">
              <a:cs typeface="Arial" charset="0"/>
            </a:endParaRPr>
          </a:p>
        </p:txBody>
      </p:sp>
      <p:sp>
        <p:nvSpPr>
          <p:cNvPr id="47106" name="Rectangle 2"/>
          <p:cNvSpPr>
            <a:spLocks noGrp="1" noChangeArrowheads="1"/>
          </p:cNvSpPr>
          <p:nvPr>
            <p:ph type="title" idx="4294967295"/>
          </p:nvPr>
        </p:nvSpPr>
        <p:spPr>
          <a:xfrm>
            <a:off x="381000" y="285750"/>
            <a:ext cx="8534400" cy="1962150"/>
          </a:xfrm>
        </p:spPr>
        <p:txBody>
          <a:bodyPr/>
          <a:lstStyle/>
          <a:p>
            <a:pPr eaLnBrk="1" hangingPunct="1"/>
            <a:r>
              <a:rPr lang="en-US" altLang="en-US">
                <a:solidFill>
                  <a:schemeClr val="tx1"/>
                </a:solidFill>
              </a:rPr>
              <a:t>To Change an Existing Variant Access Point to Resolve a NACO Conflict</a:t>
            </a:r>
          </a:p>
        </p:txBody>
      </p:sp>
      <p:sp>
        <p:nvSpPr>
          <p:cNvPr id="47109" name="Footer Placeholder 4"/>
          <p:cNvSpPr txBox="1">
            <a:spLocks noGrp="1"/>
          </p:cNvSpPr>
          <p:nvPr/>
        </p:nvSpPr>
        <p:spPr bwMode="auto">
          <a:xfrm>
            <a:off x="2416175" y="6175375"/>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2" name="Picture 1"/>
          <p:cNvPicPr>
            <a:picLocks noChangeAspect="1"/>
          </p:cNvPicPr>
          <p:nvPr/>
        </p:nvPicPr>
        <p:blipFill>
          <a:blip r:embed="rId3"/>
          <a:stretch>
            <a:fillRect/>
          </a:stretch>
        </p:blipFill>
        <p:spPr>
          <a:xfrm>
            <a:off x="228600" y="4343400"/>
            <a:ext cx="8382000" cy="1828800"/>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2266950" y="2347912"/>
            <a:ext cx="4610100" cy="2162175"/>
          </a:xfrm>
          <a:prstGeom prst="rect">
            <a:avLst/>
          </a:prstGeom>
          <a:ln>
            <a:solidFill>
              <a:schemeClr val="tx1"/>
            </a:solidFill>
          </a:ln>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66725" y="2362200"/>
            <a:ext cx="8210550" cy="3514725"/>
          </a:xfrm>
          <a:prstGeom prst="rect">
            <a:avLst/>
          </a:prstGeom>
          <a:ln>
            <a:solidFill>
              <a:schemeClr val="tx1"/>
            </a:solidFill>
          </a:ln>
        </p:spPr>
      </p:pic>
      <p:sp>
        <p:nvSpPr>
          <p:cNvPr id="49153" name="Rectangle 13"/>
          <p:cNvSpPr>
            <a:spLocks noGrp="1" noChangeArrowheads="1"/>
          </p:cNvSpPr>
          <p:nvPr>
            <p:ph type="sldNum" sz="quarter" idx="10"/>
          </p:nvPr>
        </p:nvSpPr>
        <p:spPr>
          <a:noFill/>
        </p:spPr>
        <p:txBody>
          <a:bodyPr/>
          <a:lstStyle/>
          <a:p>
            <a:fld id="{A49A0B2E-AF2C-4574-A621-0D27FE792CB6}" type="slidenum">
              <a:rPr lang="en-US" altLang="en-US" smtClean="0">
                <a:cs typeface="Arial" charset="0"/>
              </a:rPr>
              <a:pPr/>
              <a:t>17</a:t>
            </a:fld>
            <a:endParaRPr lang="en-US" altLang="en-US">
              <a:cs typeface="Arial" charset="0"/>
            </a:endParaRPr>
          </a:p>
        </p:txBody>
      </p:sp>
      <p:sp>
        <p:nvSpPr>
          <p:cNvPr id="49154" name="Rectangle 2"/>
          <p:cNvSpPr>
            <a:spLocks noGrp="1" noChangeArrowheads="1"/>
          </p:cNvSpPr>
          <p:nvPr>
            <p:ph type="title" idx="4294967295"/>
          </p:nvPr>
        </p:nvSpPr>
        <p:spPr>
          <a:xfrm>
            <a:off x="304800" y="304800"/>
            <a:ext cx="8534400" cy="1943100"/>
          </a:xfrm>
        </p:spPr>
        <p:txBody>
          <a:bodyPr/>
          <a:lstStyle/>
          <a:p>
            <a:pPr eaLnBrk="1" hangingPunct="1"/>
            <a:r>
              <a:rPr lang="en-US" altLang="en-US">
                <a:solidFill>
                  <a:schemeClr val="tx1"/>
                </a:solidFill>
              </a:rPr>
              <a:t>To Change an Existing Variant Access Point to Resolve a NACO Conflict</a:t>
            </a:r>
          </a:p>
        </p:txBody>
      </p:sp>
      <p:sp>
        <p:nvSpPr>
          <p:cNvPr id="49156" name="Line 6"/>
          <p:cNvSpPr>
            <a:spLocks noChangeShapeType="1"/>
          </p:cNvSpPr>
          <p:nvPr/>
        </p:nvSpPr>
        <p:spPr bwMode="auto">
          <a:xfrm flipH="1">
            <a:off x="2819400" y="4419600"/>
            <a:ext cx="685800" cy="0"/>
          </a:xfrm>
          <a:prstGeom prst="line">
            <a:avLst/>
          </a:prstGeom>
          <a:noFill/>
          <a:ln w="38100">
            <a:solidFill>
              <a:srgbClr val="FF0000"/>
            </a:solidFill>
            <a:miter lim="800000"/>
            <a:headEnd/>
            <a:tailEnd type="triangle" w="med" len="med"/>
          </a:ln>
        </p:spPr>
        <p:txBody>
          <a:bodyPr wrap="none"/>
          <a:lstStyle/>
          <a:p>
            <a:endParaRPr lang="en-US"/>
          </a:p>
        </p:txBody>
      </p:sp>
      <p:sp>
        <p:nvSpPr>
          <p:cNvPr id="49157"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9" name="Line 6"/>
          <p:cNvSpPr>
            <a:spLocks noChangeShapeType="1"/>
          </p:cNvSpPr>
          <p:nvPr/>
        </p:nvSpPr>
        <p:spPr bwMode="auto">
          <a:xfrm flipH="1">
            <a:off x="2514600" y="32004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0" name="Line 6"/>
          <p:cNvSpPr>
            <a:spLocks noChangeShapeType="1"/>
          </p:cNvSpPr>
          <p:nvPr/>
        </p:nvSpPr>
        <p:spPr bwMode="auto">
          <a:xfrm flipH="1">
            <a:off x="3124200" y="34290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1" name="Line 6"/>
          <p:cNvSpPr>
            <a:spLocks noChangeShapeType="1"/>
          </p:cNvSpPr>
          <p:nvPr/>
        </p:nvSpPr>
        <p:spPr bwMode="auto">
          <a:xfrm flipH="1">
            <a:off x="3581400" y="36576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2" name="Line 6"/>
          <p:cNvSpPr>
            <a:spLocks noChangeShapeType="1"/>
          </p:cNvSpPr>
          <p:nvPr/>
        </p:nvSpPr>
        <p:spPr bwMode="auto">
          <a:xfrm flipH="1">
            <a:off x="2590800" y="38862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5" name="Rounded Rectangle 3">
            <a:extLst>
              <a:ext uri="{FF2B5EF4-FFF2-40B4-BE49-F238E27FC236}">
                <a16:creationId xmlns:a16="http://schemas.microsoft.com/office/drawing/2014/main" id="{2B7ACEA9-5264-F85C-797E-B3602564EFBE}"/>
              </a:ext>
            </a:extLst>
          </p:cNvPr>
          <p:cNvSpPr/>
          <p:nvPr/>
        </p:nvSpPr>
        <p:spPr bwMode="auto">
          <a:xfrm>
            <a:off x="457200" y="4038600"/>
            <a:ext cx="2133600" cy="228600"/>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3"/>
          <p:cNvSpPr>
            <a:spLocks noGrp="1" noChangeArrowheads="1"/>
          </p:cNvSpPr>
          <p:nvPr>
            <p:ph type="sldNum" sz="quarter" idx="10"/>
          </p:nvPr>
        </p:nvSpPr>
        <p:spPr>
          <a:noFill/>
        </p:spPr>
        <p:txBody>
          <a:bodyPr/>
          <a:lstStyle/>
          <a:p>
            <a:fld id="{E53A945B-B958-4819-9551-9E82042C3D19}" type="slidenum">
              <a:rPr lang="en-US" altLang="en-US" smtClean="0">
                <a:cs typeface="Arial" charset="0"/>
              </a:rPr>
              <a:pPr/>
              <a:t>18</a:t>
            </a:fld>
            <a:endParaRPr lang="en-US" altLang="en-US">
              <a:cs typeface="Arial" charset="0"/>
            </a:endParaRPr>
          </a:p>
        </p:txBody>
      </p:sp>
      <p:sp>
        <p:nvSpPr>
          <p:cNvPr id="51202" name="Rectangle 2"/>
          <p:cNvSpPr>
            <a:spLocks noGrp="1" noChangeArrowheads="1"/>
          </p:cNvSpPr>
          <p:nvPr>
            <p:ph type="title" idx="4294967295"/>
          </p:nvPr>
        </p:nvSpPr>
        <p:spPr>
          <a:xfrm>
            <a:off x="304800" y="228600"/>
            <a:ext cx="8534400" cy="1905000"/>
          </a:xfrm>
        </p:spPr>
        <p:txBody>
          <a:bodyPr/>
          <a:lstStyle/>
          <a:p>
            <a:pPr eaLnBrk="1" hangingPunct="1"/>
            <a:r>
              <a:rPr lang="en-US" altLang="en-US">
                <a:solidFill>
                  <a:schemeClr val="tx1"/>
                </a:solidFill>
              </a:rPr>
              <a:t>To Change an Existing Authorized Access Point to Resolve a NACO Conflict</a:t>
            </a:r>
          </a:p>
        </p:txBody>
      </p:sp>
      <p:pic>
        <p:nvPicPr>
          <p:cNvPr id="51203" name="Picture 6"/>
          <p:cNvPicPr>
            <a:picLocks noChangeAspect="1" noChangeArrowheads="1"/>
          </p:cNvPicPr>
          <p:nvPr/>
        </p:nvPicPr>
        <p:blipFill>
          <a:blip r:embed="rId3"/>
          <a:srcRect/>
          <a:stretch>
            <a:fillRect/>
          </a:stretch>
        </p:blipFill>
        <p:spPr bwMode="auto">
          <a:xfrm>
            <a:off x="1066800" y="3886200"/>
            <a:ext cx="7467600" cy="2619375"/>
          </a:xfrm>
          <a:prstGeom prst="rect">
            <a:avLst/>
          </a:prstGeom>
          <a:noFill/>
          <a:ln w="9525">
            <a:solidFill>
              <a:schemeClr val="tx1"/>
            </a:solidFill>
            <a:miter lim="800000"/>
            <a:headEnd/>
            <a:tailEnd/>
          </a:ln>
        </p:spPr>
      </p:pic>
      <p:pic>
        <p:nvPicPr>
          <p:cNvPr id="51204" name="Picture 7"/>
          <p:cNvPicPr>
            <a:picLocks noChangeAspect="1" noChangeArrowheads="1"/>
          </p:cNvPicPr>
          <p:nvPr/>
        </p:nvPicPr>
        <p:blipFill>
          <a:blip r:embed="rId4"/>
          <a:srcRect/>
          <a:stretch>
            <a:fillRect/>
          </a:stretch>
        </p:blipFill>
        <p:spPr bwMode="auto">
          <a:xfrm>
            <a:off x="2133600" y="2362200"/>
            <a:ext cx="5008563" cy="1179513"/>
          </a:xfrm>
          <a:prstGeom prst="rect">
            <a:avLst/>
          </a:prstGeom>
          <a:noFill/>
          <a:ln w="9525">
            <a:solidFill>
              <a:schemeClr val="tx1"/>
            </a:solidFill>
            <a:miter lim="800000"/>
            <a:headEnd/>
            <a:tailEnd/>
          </a:ln>
        </p:spPr>
      </p:pic>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56986" y="1981200"/>
            <a:ext cx="8810813" cy="4356593"/>
          </a:xfrm>
          <a:prstGeom prst="rect">
            <a:avLst/>
          </a:prstGeom>
          <a:ln>
            <a:solidFill>
              <a:schemeClr val="tx1"/>
            </a:solidFill>
          </a:ln>
        </p:spPr>
      </p:pic>
      <p:sp>
        <p:nvSpPr>
          <p:cNvPr id="53249" name="Rectangle 13"/>
          <p:cNvSpPr>
            <a:spLocks noGrp="1" noChangeArrowheads="1"/>
          </p:cNvSpPr>
          <p:nvPr>
            <p:ph type="sldNum" sz="quarter" idx="10"/>
          </p:nvPr>
        </p:nvSpPr>
        <p:spPr>
          <a:noFill/>
        </p:spPr>
        <p:txBody>
          <a:bodyPr/>
          <a:lstStyle/>
          <a:p>
            <a:fld id="{706886E2-A8F6-4FC4-BB2D-4B670A07095D}" type="slidenum">
              <a:rPr lang="en-US" altLang="en-US" smtClean="0">
                <a:cs typeface="Arial" charset="0"/>
              </a:rPr>
              <a:pPr/>
              <a:t>19</a:t>
            </a:fld>
            <a:endParaRPr lang="en-US" altLang="en-US">
              <a:cs typeface="Arial" charset="0"/>
            </a:endParaRPr>
          </a:p>
        </p:txBody>
      </p:sp>
      <p:sp>
        <p:nvSpPr>
          <p:cNvPr id="53251" name="Rectangle 2"/>
          <p:cNvSpPr>
            <a:spLocks noGrp="1" noChangeArrowheads="1"/>
          </p:cNvSpPr>
          <p:nvPr>
            <p:ph type="title" idx="4294967295"/>
          </p:nvPr>
        </p:nvSpPr>
        <p:spPr>
          <a:xfrm>
            <a:off x="228600" y="68372"/>
            <a:ext cx="8534400" cy="2114550"/>
          </a:xfrm>
        </p:spPr>
        <p:txBody>
          <a:bodyPr/>
          <a:lstStyle/>
          <a:p>
            <a:pPr eaLnBrk="1" hangingPunct="1"/>
            <a:r>
              <a:rPr lang="en-US" altLang="en-US" dirty="0">
                <a:solidFill>
                  <a:schemeClr val="tx1"/>
                </a:solidFill>
              </a:rPr>
              <a:t>To Change an Existing Authorized Access Point to Resolve a NACO Conflict</a:t>
            </a:r>
          </a:p>
        </p:txBody>
      </p:sp>
      <p:sp>
        <p:nvSpPr>
          <p:cNvPr id="53252" name="Line 4"/>
          <p:cNvSpPr>
            <a:spLocks noChangeShapeType="1"/>
          </p:cNvSpPr>
          <p:nvPr/>
        </p:nvSpPr>
        <p:spPr bwMode="auto">
          <a:xfrm flipH="1">
            <a:off x="3124200" y="3048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53253"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8" name="Line 4"/>
          <p:cNvSpPr>
            <a:spLocks noChangeShapeType="1"/>
          </p:cNvSpPr>
          <p:nvPr/>
        </p:nvSpPr>
        <p:spPr bwMode="auto">
          <a:xfrm flipH="1">
            <a:off x="4610100" y="3657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 name="Line 4"/>
          <p:cNvSpPr>
            <a:spLocks noChangeShapeType="1"/>
          </p:cNvSpPr>
          <p:nvPr/>
        </p:nvSpPr>
        <p:spPr bwMode="auto">
          <a:xfrm flipH="1">
            <a:off x="3794661" y="3962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 name="Line 4"/>
          <p:cNvSpPr>
            <a:spLocks noChangeShapeType="1"/>
          </p:cNvSpPr>
          <p:nvPr/>
        </p:nvSpPr>
        <p:spPr bwMode="auto">
          <a:xfrm flipH="1">
            <a:off x="4323113" y="4267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 name="Line 4"/>
          <p:cNvSpPr>
            <a:spLocks noChangeShapeType="1"/>
          </p:cNvSpPr>
          <p:nvPr/>
        </p:nvSpPr>
        <p:spPr bwMode="auto">
          <a:xfrm flipH="1">
            <a:off x="2781300" y="5181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2" name="Line 4"/>
          <p:cNvSpPr>
            <a:spLocks noChangeShapeType="1"/>
          </p:cNvSpPr>
          <p:nvPr/>
        </p:nvSpPr>
        <p:spPr bwMode="auto">
          <a:xfrm flipH="1">
            <a:off x="3810000" y="3352800"/>
            <a:ext cx="685800" cy="0"/>
          </a:xfrm>
          <a:prstGeom prst="line">
            <a:avLst/>
          </a:prstGeom>
          <a:noFill/>
          <a:ln w="38100">
            <a:solidFill>
              <a:srgbClr val="FF0000"/>
            </a:solidFill>
            <a:miter lim="800000"/>
            <a:headEnd/>
            <a:tailEnd type="triangle" w="med" len="med"/>
          </a:ln>
        </p:spPr>
        <p:txBody>
          <a:bodyPr wrap="none"/>
          <a:lstStyle/>
          <a:p>
            <a:endParaRPr lang="en-US"/>
          </a:p>
        </p:txBody>
      </p:sp>
      <p:sp>
        <p:nvSpPr>
          <p:cNvPr id="2" name="Rounded Rectangle 1"/>
          <p:cNvSpPr/>
          <p:nvPr/>
        </p:nvSpPr>
        <p:spPr bwMode="auto">
          <a:xfrm>
            <a:off x="256986" y="4495800"/>
            <a:ext cx="2524314" cy="304800"/>
          </a:xfrm>
          <a:prstGeom prst="roundRect">
            <a:avLst/>
          </a:prstGeom>
          <a:solidFill>
            <a:schemeClr val="bg1">
              <a:lumMod val="95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3"/>
          <p:cNvSpPr>
            <a:spLocks noGrp="1" noChangeArrowheads="1"/>
          </p:cNvSpPr>
          <p:nvPr>
            <p:ph type="sldNum" sz="quarter" idx="10"/>
          </p:nvPr>
        </p:nvSpPr>
        <p:spPr>
          <a:noFill/>
        </p:spPr>
        <p:txBody>
          <a:bodyPr/>
          <a:lstStyle/>
          <a:p>
            <a:fld id="{59D5B55F-64EB-44EC-9211-ABEFB62B71CA}" type="slidenum">
              <a:rPr lang="en-US" altLang="en-US" smtClean="0">
                <a:cs typeface="Arial" charset="0"/>
              </a:rPr>
              <a:pPr/>
              <a:t>20</a:t>
            </a:fld>
            <a:endParaRPr lang="en-US" altLang="en-US">
              <a:cs typeface="Arial" charset="0"/>
            </a:endParaRPr>
          </a:p>
        </p:txBody>
      </p:sp>
      <p:sp>
        <p:nvSpPr>
          <p:cNvPr id="55298" name="Rectangle 2"/>
          <p:cNvSpPr>
            <a:spLocks noGrp="1" noChangeArrowheads="1"/>
          </p:cNvSpPr>
          <p:nvPr>
            <p:ph type="title" idx="4294967295"/>
          </p:nvPr>
        </p:nvSpPr>
        <p:spPr>
          <a:xfrm>
            <a:off x="304800" y="381000"/>
            <a:ext cx="8534400" cy="1447800"/>
          </a:xfrm>
        </p:spPr>
        <p:txBody>
          <a:bodyPr/>
          <a:lstStyle/>
          <a:p>
            <a:pPr eaLnBrk="1" hangingPunct="1"/>
            <a:r>
              <a:rPr lang="en-US" altLang="en-US">
                <a:solidFill>
                  <a:schemeClr val="tx1"/>
                </a:solidFill>
              </a:rPr>
              <a:t>To Change an Authorized Access Point to Close an Open Birth Date</a:t>
            </a:r>
          </a:p>
        </p:txBody>
      </p:sp>
      <p:sp>
        <p:nvSpPr>
          <p:cNvPr id="55299"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2" name="Picture 1"/>
          <p:cNvPicPr>
            <a:picLocks noChangeAspect="1"/>
          </p:cNvPicPr>
          <p:nvPr/>
        </p:nvPicPr>
        <p:blipFill>
          <a:blip r:embed="rId3"/>
          <a:stretch>
            <a:fillRect/>
          </a:stretch>
        </p:blipFill>
        <p:spPr>
          <a:xfrm>
            <a:off x="685800" y="1719262"/>
            <a:ext cx="7901471" cy="4376738"/>
          </a:xfrm>
          <a:prstGeom prst="rect">
            <a:avLst/>
          </a:prstGeom>
          <a:ln>
            <a:solidFill>
              <a:schemeClr val="tx1"/>
            </a:solidFill>
          </a:ln>
        </p:spPr>
      </p:pic>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3"/>
          <p:cNvSpPr>
            <a:spLocks noGrp="1" noChangeArrowheads="1"/>
          </p:cNvSpPr>
          <p:nvPr>
            <p:ph type="sldNum" sz="quarter" idx="10"/>
          </p:nvPr>
        </p:nvSpPr>
        <p:spPr>
          <a:noFill/>
        </p:spPr>
        <p:txBody>
          <a:bodyPr/>
          <a:lstStyle/>
          <a:p>
            <a:fld id="{F980400E-5777-4EBC-8633-CDB703824010}" type="slidenum">
              <a:rPr lang="en-US" altLang="en-US" smtClean="0">
                <a:cs typeface="Arial" charset="0"/>
              </a:rPr>
              <a:pPr/>
              <a:t>21</a:t>
            </a:fld>
            <a:endParaRPr lang="en-US" altLang="en-US">
              <a:cs typeface="Arial" charset="0"/>
            </a:endParaRPr>
          </a:p>
        </p:txBody>
      </p:sp>
      <p:sp>
        <p:nvSpPr>
          <p:cNvPr id="57347" name="Rectangle 2"/>
          <p:cNvSpPr>
            <a:spLocks noGrp="1" noChangeArrowheads="1"/>
          </p:cNvSpPr>
          <p:nvPr>
            <p:ph type="title" idx="4294967295"/>
          </p:nvPr>
        </p:nvSpPr>
        <p:spPr>
          <a:xfrm>
            <a:off x="304800" y="381000"/>
            <a:ext cx="8534400" cy="1447800"/>
          </a:xfrm>
        </p:spPr>
        <p:txBody>
          <a:bodyPr/>
          <a:lstStyle/>
          <a:p>
            <a:pPr eaLnBrk="1" hangingPunct="1"/>
            <a:r>
              <a:rPr lang="en-US" altLang="en-US" dirty="0">
                <a:solidFill>
                  <a:schemeClr val="tx1"/>
                </a:solidFill>
              </a:rPr>
              <a:t>To Change an Authorized Access Point to Close an Open Birth Date</a:t>
            </a:r>
          </a:p>
        </p:txBody>
      </p:sp>
      <p:sp>
        <p:nvSpPr>
          <p:cNvPr id="57352" name="Footer Placeholder 4"/>
          <p:cNvSpPr txBox="1">
            <a:spLocks noGrp="1"/>
          </p:cNvSpPr>
          <p:nvPr/>
        </p:nvSpPr>
        <p:spPr bwMode="auto">
          <a:xfrm>
            <a:off x="2438400" y="6108700"/>
            <a:ext cx="4343400" cy="517525"/>
          </a:xfrm>
          <a:prstGeom prst="rect">
            <a:avLst/>
          </a:prstGeom>
          <a:noFill/>
          <a:ln w="9525">
            <a:noFill/>
            <a:miter lim="800000"/>
            <a:headEnd/>
            <a:tailEnd/>
          </a:ln>
        </p:spPr>
        <p:txBody>
          <a:bodyPr anchor="ctr"/>
          <a:lstStyle/>
          <a:p>
            <a:pPr algn="ctr"/>
            <a:r>
              <a:rPr lang="en-US" altLang="en-US" sz="1200" dirty="0">
                <a:solidFill>
                  <a:srgbClr val="898989"/>
                </a:solidFill>
              </a:rPr>
              <a:t>Module 7. Making Changes to Existing Name and Work/Expression Authority Records</a:t>
            </a:r>
          </a:p>
        </p:txBody>
      </p:sp>
      <p:pic>
        <p:nvPicPr>
          <p:cNvPr id="3" name="Picture 2"/>
          <p:cNvPicPr>
            <a:picLocks noChangeAspect="1"/>
          </p:cNvPicPr>
          <p:nvPr/>
        </p:nvPicPr>
        <p:blipFill>
          <a:blip r:embed="rId3"/>
          <a:stretch>
            <a:fillRect/>
          </a:stretch>
        </p:blipFill>
        <p:spPr>
          <a:xfrm>
            <a:off x="1600200" y="1700786"/>
            <a:ext cx="5710238" cy="5106414"/>
          </a:xfrm>
          <a:prstGeom prst="rect">
            <a:avLst/>
          </a:prstGeom>
          <a:ln>
            <a:solidFill>
              <a:schemeClr val="tx1"/>
            </a:solidFill>
          </a:ln>
        </p:spPr>
      </p:pic>
      <p:sp>
        <p:nvSpPr>
          <p:cNvPr id="57350" name="Line 7"/>
          <p:cNvSpPr>
            <a:spLocks noChangeShapeType="1"/>
          </p:cNvSpPr>
          <p:nvPr/>
        </p:nvSpPr>
        <p:spPr bwMode="auto">
          <a:xfrm flipH="1">
            <a:off x="3581400" y="2362200"/>
            <a:ext cx="771525" cy="0"/>
          </a:xfrm>
          <a:prstGeom prst="line">
            <a:avLst/>
          </a:prstGeom>
          <a:noFill/>
          <a:ln w="38100">
            <a:solidFill>
              <a:srgbClr val="FF0000"/>
            </a:solidFill>
            <a:miter lim="800000"/>
            <a:headEnd/>
            <a:tailEnd type="triangle" w="med" len="med"/>
          </a:ln>
        </p:spPr>
        <p:txBody>
          <a:bodyPr wrap="none"/>
          <a:lstStyle/>
          <a:p>
            <a:endParaRPr lang="en-US"/>
          </a:p>
        </p:txBody>
      </p:sp>
      <p:sp>
        <p:nvSpPr>
          <p:cNvPr id="57349" name="Line 6"/>
          <p:cNvSpPr>
            <a:spLocks noChangeShapeType="1"/>
          </p:cNvSpPr>
          <p:nvPr/>
        </p:nvSpPr>
        <p:spPr bwMode="auto">
          <a:xfrm flipH="1">
            <a:off x="6858000" y="2514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 name="Line 7"/>
          <p:cNvSpPr>
            <a:spLocks noChangeShapeType="1"/>
          </p:cNvSpPr>
          <p:nvPr/>
        </p:nvSpPr>
        <p:spPr bwMode="auto">
          <a:xfrm flipH="1">
            <a:off x="3733800" y="4724400"/>
            <a:ext cx="771525" cy="0"/>
          </a:xfrm>
          <a:prstGeom prst="line">
            <a:avLst/>
          </a:prstGeom>
          <a:noFill/>
          <a:ln w="38100">
            <a:solidFill>
              <a:srgbClr val="FF0000"/>
            </a:solidFill>
            <a:miter lim="800000"/>
            <a:headEnd/>
            <a:tailEnd type="triangle" w="med" len="med"/>
          </a:ln>
        </p:spPr>
        <p:txBody>
          <a:bodyPr wrap="none"/>
          <a:lstStyle/>
          <a:p>
            <a:endParaRPr lang="en-US"/>
          </a:p>
        </p:txBody>
      </p:sp>
      <p:sp>
        <p:nvSpPr>
          <p:cNvPr id="12" name="Line 6"/>
          <p:cNvSpPr>
            <a:spLocks noChangeShapeType="1"/>
          </p:cNvSpPr>
          <p:nvPr/>
        </p:nvSpPr>
        <p:spPr bwMode="auto">
          <a:xfrm flipH="1">
            <a:off x="4114800" y="5105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3" name="Line 6"/>
          <p:cNvSpPr>
            <a:spLocks noChangeShapeType="1"/>
          </p:cNvSpPr>
          <p:nvPr/>
        </p:nvSpPr>
        <p:spPr bwMode="auto">
          <a:xfrm flipH="1">
            <a:off x="6781800" y="3124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4" name="Line 6"/>
          <p:cNvSpPr>
            <a:spLocks noChangeShapeType="1"/>
          </p:cNvSpPr>
          <p:nvPr/>
        </p:nvSpPr>
        <p:spPr bwMode="auto">
          <a:xfrm flipH="1">
            <a:off x="6477000" y="3276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5" name="Line 6"/>
          <p:cNvSpPr>
            <a:spLocks noChangeShapeType="1"/>
          </p:cNvSpPr>
          <p:nvPr/>
        </p:nvSpPr>
        <p:spPr bwMode="auto">
          <a:xfrm flipH="1">
            <a:off x="6629400" y="3505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6" name="Line 6"/>
          <p:cNvSpPr>
            <a:spLocks noChangeShapeType="1"/>
          </p:cNvSpPr>
          <p:nvPr/>
        </p:nvSpPr>
        <p:spPr bwMode="auto">
          <a:xfrm flipH="1">
            <a:off x="2895600" y="3810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7" name="Line 6"/>
          <p:cNvSpPr>
            <a:spLocks noChangeShapeType="1"/>
          </p:cNvSpPr>
          <p:nvPr/>
        </p:nvSpPr>
        <p:spPr bwMode="auto">
          <a:xfrm flipH="1">
            <a:off x="2438400" y="4419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8" name="Line 6"/>
          <p:cNvSpPr>
            <a:spLocks noChangeShapeType="1"/>
          </p:cNvSpPr>
          <p:nvPr/>
        </p:nvSpPr>
        <p:spPr bwMode="auto">
          <a:xfrm flipH="1">
            <a:off x="3657600" y="2133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 name="TextBox 3">
            <a:extLst>
              <a:ext uri="{FF2B5EF4-FFF2-40B4-BE49-F238E27FC236}">
                <a16:creationId xmlns:a16="http://schemas.microsoft.com/office/drawing/2014/main" id="{27B7D897-4580-0018-118A-E24310D90171}"/>
              </a:ext>
            </a:extLst>
          </p:cNvPr>
          <p:cNvSpPr txBox="1"/>
          <p:nvPr/>
        </p:nvSpPr>
        <p:spPr>
          <a:xfrm>
            <a:off x="1570899" y="3806965"/>
            <a:ext cx="1600200" cy="461665"/>
          </a:xfrm>
          <a:prstGeom prst="rect">
            <a:avLst/>
          </a:prstGeom>
          <a:noFill/>
        </p:spPr>
        <p:txBody>
          <a:bodyPr wrap="square" rtlCol="0">
            <a:spAutoFit/>
          </a:bodyPr>
          <a:lstStyle/>
          <a:p>
            <a:r>
              <a:rPr lang="en-US" dirty="0"/>
              <a:t>_______</a:t>
            </a:r>
          </a:p>
        </p:txBody>
      </p:sp>
      <p:sp>
        <p:nvSpPr>
          <p:cNvPr id="5" name="Line 7">
            <a:extLst>
              <a:ext uri="{FF2B5EF4-FFF2-40B4-BE49-F238E27FC236}">
                <a16:creationId xmlns:a16="http://schemas.microsoft.com/office/drawing/2014/main" id="{7BC2E270-8D50-D5A4-52D9-285BD6FC47B5}"/>
              </a:ext>
            </a:extLst>
          </p:cNvPr>
          <p:cNvSpPr>
            <a:spLocks noChangeShapeType="1"/>
          </p:cNvSpPr>
          <p:nvPr/>
        </p:nvSpPr>
        <p:spPr bwMode="auto">
          <a:xfrm flipH="1">
            <a:off x="2895600" y="4197096"/>
            <a:ext cx="771525" cy="0"/>
          </a:xfrm>
          <a:prstGeom prst="line">
            <a:avLst/>
          </a:prstGeom>
          <a:noFill/>
          <a:ln w="38100">
            <a:solidFill>
              <a:schemeClr val="tx2">
                <a:lumMod val="75000"/>
              </a:schemeClr>
            </a:solidFill>
            <a:miter lim="800000"/>
            <a:headEnd/>
            <a:tailEnd type="triangle" w="med" len="med"/>
          </a:ln>
        </p:spPr>
        <p:txBody>
          <a:bodyPr wrap="none"/>
          <a:lstStyle/>
          <a:p>
            <a:endParaRPr lang="en-US"/>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3"/>
          <p:cNvSpPr>
            <a:spLocks noGrp="1" noChangeArrowheads="1"/>
          </p:cNvSpPr>
          <p:nvPr>
            <p:ph type="sldNum" sz="quarter" idx="10"/>
          </p:nvPr>
        </p:nvSpPr>
        <p:spPr>
          <a:noFill/>
        </p:spPr>
        <p:txBody>
          <a:bodyPr/>
          <a:lstStyle/>
          <a:p>
            <a:fld id="{9BEEDE97-63A5-4EA3-818F-04C833E863F4}" type="slidenum">
              <a:rPr lang="en-US" altLang="en-US" smtClean="0">
                <a:cs typeface="Arial" charset="0"/>
              </a:rPr>
              <a:pPr/>
              <a:t>22</a:t>
            </a:fld>
            <a:endParaRPr lang="en-US" altLang="en-US">
              <a:cs typeface="Arial" charset="0"/>
            </a:endParaRPr>
          </a:p>
        </p:txBody>
      </p:sp>
      <p:sp>
        <p:nvSpPr>
          <p:cNvPr id="59394" name="Rectangle 2"/>
          <p:cNvSpPr>
            <a:spLocks noGrp="1" noChangeArrowheads="1"/>
          </p:cNvSpPr>
          <p:nvPr>
            <p:ph type="title" idx="4294967295"/>
          </p:nvPr>
        </p:nvSpPr>
        <p:spPr>
          <a:xfrm>
            <a:off x="304800" y="0"/>
            <a:ext cx="8534400" cy="2133600"/>
          </a:xfrm>
        </p:spPr>
        <p:txBody>
          <a:bodyPr/>
          <a:lstStyle/>
          <a:p>
            <a:pPr eaLnBrk="1" hangingPunct="1"/>
            <a:r>
              <a:rPr lang="en-US" altLang="en-US">
                <a:solidFill>
                  <a:schemeClr val="tx1"/>
                </a:solidFill>
              </a:rPr>
              <a:t>To Consolidate Information in an Existing NAR when a Duplicate NAR Will be Reported for Deletion</a:t>
            </a:r>
          </a:p>
        </p:txBody>
      </p:sp>
      <p:pic>
        <p:nvPicPr>
          <p:cNvPr id="59395" name="Picture 3"/>
          <p:cNvPicPr>
            <a:picLocks noChangeAspect="1" noChangeArrowheads="1"/>
          </p:cNvPicPr>
          <p:nvPr/>
        </p:nvPicPr>
        <p:blipFill>
          <a:blip r:embed="rId3"/>
          <a:srcRect/>
          <a:stretch>
            <a:fillRect/>
          </a:stretch>
        </p:blipFill>
        <p:spPr bwMode="auto">
          <a:xfrm>
            <a:off x="228600" y="2209800"/>
            <a:ext cx="8610600" cy="1704975"/>
          </a:xfrm>
          <a:prstGeom prst="rect">
            <a:avLst/>
          </a:prstGeom>
          <a:noFill/>
          <a:ln w="9525">
            <a:solidFill>
              <a:schemeClr val="tx1"/>
            </a:solidFill>
            <a:miter lim="800000"/>
            <a:headEnd/>
            <a:tailEnd/>
          </a:ln>
        </p:spPr>
      </p:pic>
      <p:pic>
        <p:nvPicPr>
          <p:cNvPr id="59396" name="Picture 4"/>
          <p:cNvPicPr>
            <a:picLocks noChangeAspect="1" noChangeArrowheads="1"/>
          </p:cNvPicPr>
          <p:nvPr/>
        </p:nvPicPr>
        <p:blipFill>
          <a:blip r:embed="rId4"/>
          <a:srcRect/>
          <a:stretch>
            <a:fillRect/>
          </a:stretch>
        </p:blipFill>
        <p:spPr bwMode="auto">
          <a:xfrm>
            <a:off x="228600" y="4191000"/>
            <a:ext cx="8610600" cy="2190750"/>
          </a:xfrm>
          <a:prstGeom prst="rect">
            <a:avLst/>
          </a:prstGeom>
          <a:noFill/>
          <a:ln w="9525">
            <a:solidFill>
              <a:schemeClr val="tx1"/>
            </a:solidFill>
            <a:miter lim="800000"/>
            <a:headEnd/>
            <a:tailEnd/>
          </a:ln>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219200" y="990699"/>
            <a:ext cx="6529056" cy="4202014"/>
          </a:xfrm>
          <a:prstGeom prst="rect">
            <a:avLst/>
          </a:prstGeom>
          <a:ln>
            <a:solidFill>
              <a:schemeClr val="tx1"/>
            </a:solidFill>
          </a:ln>
        </p:spPr>
      </p:pic>
      <p:pic>
        <p:nvPicPr>
          <p:cNvPr id="61442" name="Picture 4"/>
          <p:cNvPicPr>
            <a:picLocks noChangeAspect="1" noChangeArrowheads="1"/>
          </p:cNvPicPr>
          <p:nvPr/>
        </p:nvPicPr>
        <p:blipFill>
          <a:blip r:embed="rId4"/>
          <a:srcRect/>
          <a:stretch>
            <a:fillRect/>
          </a:stretch>
        </p:blipFill>
        <p:spPr bwMode="auto">
          <a:xfrm>
            <a:off x="1600200" y="5249863"/>
            <a:ext cx="5943600" cy="1512887"/>
          </a:xfrm>
          <a:prstGeom prst="rect">
            <a:avLst/>
          </a:prstGeom>
          <a:noFill/>
          <a:ln w="9525">
            <a:solidFill>
              <a:schemeClr val="tx1"/>
            </a:solidFill>
            <a:miter lim="800000"/>
            <a:headEnd/>
            <a:tailEnd/>
          </a:ln>
        </p:spPr>
      </p:pic>
      <p:sp>
        <p:nvSpPr>
          <p:cNvPr id="61443" name="Rectangle 13"/>
          <p:cNvSpPr>
            <a:spLocks noGrp="1" noChangeArrowheads="1"/>
          </p:cNvSpPr>
          <p:nvPr>
            <p:ph type="sldNum" sz="quarter" idx="10"/>
          </p:nvPr>
        </p:nvSpPr>
        <p:spPr>
          <a:noFill/>
        </p:spPr>
        <p:txBody>
          <a:bodyPr/>
          <a:lstStyle/>
          <a:p>
            <a:fld id="{356EF17D-A949-4E96-8A59-9188095E3B8D}" type="slidenum">
              <a:rPr lang="en-US" altLang="en-US" smtClean="0">
                <a:cs typeface="Arial" charset="0"/>
              </a:rPr>
              <a:pPr/>
              <a:t>23</a:t>
            </a:fld>
            <a:endParaRPr lang="en-US" altLang="en-US">
              <a:cs typeface="Arial" charset="0"/>
            </a:endParaRPr>
          </a:p>
        </p:txBody>
      </p:sp>
      <p:sp>
        <p:nvSpPr>
          <p:cNvPr id="61444" name="Rectangle 2"/>
          <p:cNvSpPr>
            <a:spLocks noGrp="1" noChangeArrowheads="1"/>
          </p:cNvSpPr>
          <p:nvPr>
            <p:ph type="title" idx="4294967295"/>
          </p:nvPr>
        </p:nvSpPr>
        <p:spPr>
          <a:xfrm>
            <a:off x="304800" y="0"/>
            <a:ext cx="8534400" cy="1066800"/>
          </a:xfrm>
        </p:spPr>
        <p:txBody>
          <a:bodyPr/>
          <a:lstStyle/>
          <a:p>
            <a:pPr eaLnBrk="1" hangingPunct="1"/>
            <a:r>
              <a:rPr lang="en-US" altLang="en-US" sz="2800">
                <a:solidFill>
                  <a:schemeClr val="tx1"/>
                </a:solidFill>
              </a:rPr>
              <a:t>To Consolidate Information in an Existing NAR when a Duplicate NAR Will be Reported for Deletion</a:t>
            </a:r>
          </a:p>
        </p:txBody>
      </p:sp>
      <p:sp>
        <p:nvSpPr>
          <p:cNvPr id="61445" name="Line 6"/>
          <p:cNvSpPr>
            <a:spLocks noChangeShapeType="1"/>
          </p:cNvSpPr>
          <p:nvPr/>
        </p:nvSpPr>
        <p:spPr bwMode="auto">
          <a:xfrm flipV="1">
            <a:off x="1598613" y="5249863"/>
            <a:ext cx="5945187" cy="1455737"/>
          </a:xfrm>
          <a:prstGeom prst="line">
            <a:avLst/>
          </a:prstGeom>
          <a:noFill/>
          <a:ln w="76200">
            <a:solidFill>
              <a:schemeClr val="tx1"/>
            </a:solidFill>
            <a:miter lim="800000"/>
            <a:headEnd/>
            <a:tailEnd/>
          </a:ln>
        </p:spPr>
        <p:txBody>
          <a:bodyPr wrap="none"/>
          <a:lstStyle/>
          <a:p>
            <a:endParaRPr lang="en-US"/>
          </a:p>
        </p:txBody>
      </p:sp>
      <p:sp>
        <p:nvSpPr>
          <p:cNvPr id="61446" name="Line 7"/>
          <p:cNvSpPr>
            <a:spLocks noChangeShapeType="1"/>
          </p:cNvSpPr>
          <p:nvPr/>
        </p:nvSpPr>
        <p:spPr bwMode="auto">
          <a:xfrm flipH="1">
            <a:off x="2402774" y="1447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61447" name="Line 8"/>
          <p:cNvSpPr>
            <a:spLocks noChangeShapeType="1"/>
          </p:cNvSpPr>
          <p:nvPr/>
        </p:nvSpPr>
        <p:spPr bwMode="auto">
          <a:xfrm flipH="1">
            <a:off x="2745674" y="1828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61448" name="Line 9"/>
          <p:cNvSpPr>
            <a:spLocks noChangeShapeType="1"/>
          </p:cNvSpPr>
          <p:nvPr/>
        </p:nvSpPr>
        <p:spPr bwMode="auto">
          <a:xfrm flipH="1">
            <a:off x="2845419" y="1981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61449" name="Line 9"/>
          <p:cNvSpPr>
            <a:spLocks noChangeShapeType="1"/>
          </p:cNvSpPr>
          <p:nvPr/>
        </p:nvSpPr>
        <p:spPr bwMode="auto">
          <a:xfrm flipH="1">
            <a:off x="2795979" y="2209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61450" name="Line 9"/>
          <p:cNvSpPr>
            <a:spLocks noChangeShapeType="1"/>
          </p:cNvSpPr>
          <p:nvPr/>
        </p:nvSpPr>
        <p:spPr bwMode="auto">
          <a:xfrm flipH="1">
            <a:off x="3100779" y="2438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61451" name="Line 9"/>
          <p:cNvSpPr>
            <a:spLocks noChangeShapeType="1"/>
          </p:cNvSpPr>
          <p:nvPr/>
        </p:nvSpPr>
        <p:spPr bwMode="auto">
          <a:xfrm flipH="1">
            <a:off x="2795979" y="2590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61452" name="Line 9"/>
          <p:cNvSpPr>
            <a:spLocks noChangeShapeType="1"/>
          </p:cNvSpPr>
          <p:nvPr/>
        </p:nvSpPr>
        <p:spPr bwMode="auto">
          <a:xfrm flipH="1">
            <a:off x="2362819" y="2743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61453" name="Line 9"/>
          <p:cNvSpPr>
            <a:spLocks noChangeShapeType="1"/>
          </p:cNvSpPr>
          <p:nvPr/>
        </p:nvSpPr>
        <p:spPr bwMode="auto">
          <a:xfrm flipH="1">
            <a:off x="2209800" y="2971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61454" name="Line 9"/>
          <p:cNvSpPr>
            <a:spLocks noChangeShapeType="1"/>
          </p:cNvSpPr>
          <p:nvPr/>
        </p:nvSpPr>
        <p:spPr bwMode="auto">
          <a:xfrm flipH="1">
            <a:off x="3213719" y="3124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8" name="Line 9"/>
          <p:cNvSpPr>
            <a:spLocks noChangeShapeType="1"/>
          </p:cNvSpPr>
          <p:nvPr/>
        </p:nvSpPr>
        <p:spPr bwMode="auto">
          <a:xfrm flipH="1">
            <a:off x="2845419" y="3505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9" name="Line 9"/>
          <p:cNvSpPr>
            <a:spLocks noChangeShapeType="1"/>
          </p:cNvSpPr>
          <p:nvPr/>
        </p:nvSpPr>
        <p:spPr bwMode="auto">
          <a:xfrm flipH="1">
            <a:off x="3352800" y="5029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0" name="Line 9"/>
          <p:cNvSpPr>
            <a:spLocks noChangeShapeType="1"/>
          </p:cNvSpPr>
          <p:nvPr/>
        </p:nvSpPr>
        <p:spPr bwMode="auto">
          <a:xfrm flipH="1">
            <a:off x="5524500" y="4572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2" name="Line 9"/>
          <p:cNvSpPr>
            <a:spLocks noChangeShapeType="1"/>
          </p:cNvSpPr>
          <p:nvPr/>
        </p:nvSpPr>
        <p:spPr bwMode="auto">
          <a:xfrm flipH="1">
            <a:off x="5181600" y="4191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1" name="Line 9"/>
          <p:cNvSpPr>
            <a:spLocks noChangeShapeType="1"/>
          </p:cNvSpPr>
          <p:nvPr/>
        </p:nvSpPr>
        <p:spPr bwMode="auto">
          <a:xfrm flipH="1">
            <a:off x="3505200" y="3276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3" name="Line 9"/>
          <p:cNvSpPr>
            <a:spLocks noChangeShapeType="1"/>
          </p:cNvSpPr>
          <p:nvPr/>
        </p:nvSpPr>
        <p:spPr bwMode="auto">
          <a:xfrm flipH="1">
            <a:off x="5029200" y="4724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4" name="Line 9">
            <a:extLst>
              <a:ext uri="{FF2B5EF4-FFF2-40B4-BE49-F238E27FC236}">
                <a16:creationId xmlns:a16="http://schemas.microsoft.com/office/drawing/2014/main" id="{1BD263D1-639E-4352-86D8-CBD306E54605}"/>
              </a:ext>
            </a:extLst>
          </p:cNvPr>
          <p:cNvSpPr>
            <a:spLocks noChangeShapeType="1"/>
          </p:cNvSpPr>
          <p:nvPr/>
        </p:nvSpPr>
        <p:spPr bwMode="auto">
          <a:xfrm flipH="1">
            <a:off x="3700552" y="3675888"/>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 name="Rounded Rectangle 3">
            <a:extLst>
              <a:ext uri="{FF2B5EF4-FFF2-40B4-BE49-F238E27FC236}">
                <a16:creationId xmlns:a16="http://schemas.microsoft.com/office/drawing/2014/main" id="{B95D629D-1DE1-4A33-1FA0-906C7F232FFB}"/>
              </a:ext>
            </a:extLst>
          </p:cNvPr>
          <p:cNvSpPr/>
          <p:nvPr/>
        </p:nvSpPr>
        <p:spPr bwMode="auto">
          <a:xfrm>
            <a:off x="1219200" y="2647950"/>
            <a:ext cx="2133600" cy="171449"/>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3"/>
          <p:cNvSpPr>
            <a:spLocks noGrp="1" noChangeArrowheads="1"/>
          </p:cNvSpPr>
          <p:nvPr>
            <p:ph type="sldNum" sz="quarter" idx="10"/>
          </p:nvPr>
        </p:nvSpPr>
        <p:spPr>
          <a:noFill/>
        </p:spPr>
        <p:txBody>
          <a:bodyPr/>
          <a:lstStyle/>
          <a:p>
            <a:fld id="{0C1A41A3-1134-4705-87B0-1672DAF3C2E3}" type="slidenum">
              <a:rPr lang="en-US" altLang="en-US" smtClean="0">
                <a:cs typeface="Arial" charset="0"/>
              </a:rPr>
              <a:pPr/>
              <a:t>24</a:t>
            </a:fld>
            <a:endParaRPr lang="en-US" altLang="en-US">
              <a:cs typeface="Arial" charset="0"/>
            </a:endParaRPr>
          </a:p>
        </p:txBody>
      </p:sp>
      <p:pic>
        <p:nvPicPr>
          <p:cNvPr id="67586" name="Picture 7"/>
          <p:cNvPicPr>
            <a:picLocks noChangeAspect="1" noChangeArrowheads="1"/>
          </p:cNvPicPr>
          <p:nvPr/>
        </p:nvPicPr>
        <p:blipFill>
          <a:blip r:embed="rId3"/>
          <a:srcRect/>
          <a:stretch>
            <a:fillRect/>
          </a:stretch>
        </p:blipFill>
        <p:spPr bwMode="auto">
          <a:xfrm>
            <a:off x="990600" y="3122083"/>
            <a:ext cx="6991350" cy="1724025"/>
          </a:xfrm>
          <a:prstGeom prst="rect">
            <a:avLst/>
          </a:prstGeom>
          <a:noFill/>
          <a:ln w="9525">
            <a:solidFill>
              <a:schemeClr val="tx1"/>
            </a:solidFill>
            <a:miter lim="800000"/>
            <a:headEnd/>
            <a:tailEnd/>
          </a:ln>
        </p:spPr>
      </p:pic>
      <p:sp>
        <p:nvSpPr>
          <p:cNvPr id="67587" name="Rectangle 2"/>
          <p:cNvSpPr>
            <a:spLocks noGrp="1" noChangeArrowheads="1"/>
          </p:cNvSpPr>
          <p:nvPr>
            <p:ph type="title" idx="4294967295"/>
          </p:nvPr>
        </p:nvSpPr>
        <p:spPr>
          <a:xfrm>
            <a:off x="304800" y="279400"/>
            <a:ext cx="8534400" cy="2762250"/>
          </a:xfrm>
        </p:spPr>
        <p:txBody>
          <a:bodyPr/>
          <a:lstStyle/>
          <a:p>
            <a:pPr eaLnBrk="1" hangingPunct="1"/>
            <a:r>
              <a:rPr lang="en-US" altLang="en-US">
                <a:solidFill>
                  <a:schemeClr val="tx1"/>
                </a:solidFill>
              </a:rPr>
              <a:t>To Evaluate and Re-code an Existing AACR2, AACR2-Compatible, or Earlier Rules NAR to RDA when the 1XX is not RDA-Acceptable</a:t>
            </a:r>
          </a:p>
        </p:txBody>
      </p:sp>
      <p:sp>
        <p:nvSpPr>
          <p:cNvPr id="67588"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2" name="TextBox 1"/>
          <p:cNvSpPr txBox="1"/>
          <p:nvPr/>
        </p:nvSpPr>
        <p:spPr>
          <a:xfrm>
            <a:off x="838200" y="5029200"/>
            <a:ext cx="7772400" cy="707886"/>
          </a:xfrm>
          <a:prstGeom prst="rect">
            <a:avLst/>
          </a:prstGeom>
          <a:noFill/>
        </p:spPr>
        <p:txBody>
          <a:bodyPr wrap="square" rtlCol="0">
            <a:spAutoFit/>
          </a:bodyPr>
          <a:lstStyle/>
          <a:p>
            <a:pPr algn="ctr"/>
            <a:r>
              <a:rPr lang="en-US" altLang="en-US" sz="2000" b="1" dirty="0">
                <a:solidFill>
                  <a:schemeClr val="tx2"/>
                </a:solidFill>
                <a:hlinkClick r:id="rId4"/>
              </a:rPr>
              <a:t>Summary of Programmatic Changes to the LC/NACO Authority </a:t>
            </a:r>
            <a:br>
              <a:rPr lang="en-US" altLang="en-US" sz="2000" dirty="0">
                <a:solidFill>
                  <a:schemeClr val="tx2"/>
                </a:solidFill>
                <a:hlinkClick r:id="rId4"/>
              </a:rPr>
            </a:br>
            <a:r>
              <a:rPr lang="en-US" altLang="en-US" sz="2000" b="1" dirty="0">
                <a:solidFill>
                  <a:schemeClr val="tx2"/>
                </a:solidFill>
                <a:hlinkClick r:id="rId4"/>
              </a:rPr>
              <a:t>File: What LC-PCC RDA Catalogers need to know</a:t>
            </a:r>
            <a:endParaRPr lang="en-US" sz="2000" dirty="0"/>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3"/>
          <p:cNvSpPr>
            <a:spLocks noGrp="1" noChangeArrowheads="1"/>
          </p:cNvSpPr>
          <p:nvPr>
            <p:ph type="sldNum" sz="quarter" idx="10"/>
          </p:nvPr>
        </p:nvSpPr>
        <p:spPr>
          <a:noFill/>
        </p:spPr>
        <p:txBody>
          <a:bodyPr/>
          <a:lstStyle/>
          <a:p>
            <a:fld id="{B082DAF9-95D6-49E2-A9E5-59E60AF596FD}" type="slidenum">
              <a:rPr lang="en-US" altLang="en-US" smtClean="0">
                <a:cs typeface="Arial" charset="0"/>
              </a:rPr>
              <a:pPr/>
              <a:t>25</a:t>
            </a:fld>
            <a:endParaRPr lang="en-US" altLang="en-US">
              <a:cs typeface="Arial" charset="0"/>
            </a:endParaRPr>
          </a:p>
        </p:txBody>
      </p:sp>
      <p:pic>
        <p:nvPicPr>
          <p:cNvPr id="69634" name="Picture 2"/>
          <p:cNvPicPr>
            <a:picLocks noChangeAspect="1" noChangeArrowheads="1"/>
          </p:cNvPicPr>
          <p:nvPr/>
        </p:nvPicPr>
        <p:blipFill>
          <a:blip r:embed="rId3"/>
          <a:srcRect/>
          <a:stretch>
            <a:fillRect/>
          </a:stretch>
        </p:blipFill>
        <p:spPr bwMode="auto">
          <a:xfrm>
            <a:off x="1143000" y="3581400"/>
            <a:ext cx="6991350" cy="1724025"/>
          </a:xfrm>
          <a:prstGeom prst="rect">
            <a:avLst/>
          </a:prstGeom>
          <a:noFill/>
          <a:ln w="9525">
            <a:solidFill>
              <a:schemeClr val="tx1"/>
            </a:solidFill>
            <a:miter lim="800000"/>
            <a:headEnd/>
            <a:tailEnd/>
          </a:ln>
        </p:spPr>
      </p:pic>
      <p:sp>
        <p:nvSpPr>
          <p:cNvPr id="69635" name="Rectangle 2"/>
          <p:cNvSpPr>
            <a:spLocks noGrp="1" noChangeArrowheads="1"/>
          </p:cNvSpPr>
          <p:nvPr>
            <p:ph type="title" idx="4294967295"/>
          </p:nvPr>
        </p:nvSpPr>
        <p:spPr>
          <a:xfrm>
            <a:off x="304800" y="279400"/>
            <a:ext cx="8534400" cy="2762250"/>
          </a:xfrm>
        </p:spPr>
        <p:txBody>
          <a:bodyPr/>
          <a:lstStyle/>
          <a:p>
            <a:pPr eaLnBrk="1" hangingPunct="1"/>
            <a:r>
              <a:rPr lang="en-US" altLang="en-US">
                <a:solidFill>
                  <a:schemeClr val="tx1"/>
                </a:solidFill>
              </a:rPr>
              <a:t>To Evaluate and Re-code an Existing AACR2, AACR2-Compatible, or Earlier Rules NAR to RDA when the 1XX is not RDA-Acceptable</a:t>
            </a:r>
          </a:p>
        </p:txBody>
      </p:sp>
      <p:sp>
        <p:nvSpPr>
          <p:cNvPr id="69636"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69637" name="Line 5"/>
          <p:cNvSpPr>
            <a:spLocks noChangeShapeType="1"/>
          </p:cNvSpPr>
          <p:nvPr/>
        </p:nvSpPr>
        <p:spPr bwMode="auto">
          <a:xfrm flipV="1">
            <a:off x="1295400" y="3657600"/>
            <a:ext cx="6858000" cy="1600200"/>
          </a:xfrm>
          <a:prstGeom prst="line">
            <a:avLst/>
          </a:prstGeom>
          <a:noFill/>
          <a:ln w="38100">
            <a:solidFill>
              <a:schemeClr val="tx1"/>
            </a:solidFill>
            <a:miter lim="800000"/>
            <a:headEnd/>
            <a:tailEnd/>
          </a:ln>
        </p:spPr>
        <p:txBody>
          <a:bodyPr wrap="none"/>
          <a:lstStyle/>
          <a:p>
            <a:endParaRPr lang="en-US"/>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3"/>
          <p:cNvSpPr>
            <a:spLocks noGrp="1" noChangeArrowheads="1"/>
          </p:cNvSpPr>
          <p:nvPr>
            <p:ph type="sldNum" sz="quarter" idx="10"/>
          </p:nvPr>
        </p:nvSpPr>
        <p:spPr>
          <a:noFill/>
        </p:spPr>
        <p:txBody>
          <a:bodyPr/>
          <a:lstStyle/>
          <a:p>
            <a:fld id="{8F57C336-E614-439F-90F2-18EFB7F57B86}" type="slidenum">
              <a:rPr lang="en-US" altLang="en-US" smtClean="0">
                <a:cs typeface="Arial" charset="0"/>
              </a:rPr>
              <a:pPr/>
              <a:t>26</a:t>
            </a:fld>
            <a:endParaRPr lang="en-US" altLang="en-US">
              <a:cs typeface="Arial" charset="0"/>
            </a:endParaRPr>
          </a:p>
        </p:txBody>
      </p:sp>
      <p:sp>
        <p:nvSpPr>
          <p:cNvPr id="71682" name="Rectangle 2"/>
          <p:cNvSpPr>
            <a:spLocks noGrp="1" noChangeArrowheads="1"/>
          </p:cNvSpPr>
          <p:nvPr>
            <p:ph type="title" idx="4294967295"/>
          </p:nvPr>
        </p:nvSpPr>
        <p:spPr>
          <a:xfrm>
            <a:off x="304800" y="279400"/>
            <a:ext cx="8534400" cy="2762250"/>
          </a:xfrm>
        </p:spPr>
        <p:txBody>
          <a:bodyPr/>
          <a:lstStyle/>
          <a:p>
            <a:pPr eaLnBrk="1" hangingPunct="1"/>
            <a:r>
              <a:rPr lang="en-US" altLang="en-US">
                <a:solidFill>
                  <a:schemeClr val="tx1"/>
                </a:solidFill>
              </a:rPr>
              <a:t>To Evaluate and Re-code an Existing AACR2, AACR2-Compatible, or Earlier Rules NAR to RDA when the 1XX is not RDA-Acceptable</a:t>
            </a:r>
          </a:p>
        </p:txBody>
      </p:sp>
      <p:sp>
        <p:nvSpPr>
          <p:cNvPr id="71683"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71684" name="Picture 6"/>
          <p:cNvPicPr>
            <a:picLocks noChangeAspect="1" noChangeArrowheads="1"/>
          </p:cNvPicPr>
          <p:nvPr/>
        </p:nvPicPr>
        <p:blipFill>
          <a:blip r:embed="rId3"/>
          <a:srcRect/>
          <a:stretch>
            <a:fillRect/>
          </a:stretch>
        </p:blipFill>
        <p:spPr bwMode="auto">
          <a:xfrm>
            <a:off x="304800" y="3124200"/>
            <a:ext cx="3657600" cy="1238250"/>
          </a:xfrm>
          <a:prstGeom prst="rect">
            <a:avLst/>
          </a:prstGeom>
          <a:noFill/>
          <a:ln w="9525">
            <a:solidFill>
              <a:schemeClr val="tx1"/>
            </a:solidFill>
            <a:miter lim="800000"/>
            <a:headEnd/>
            <a:tailEnd/>
          </a:ln>
        </p:spPr>
      </p:pic>
      <p:pic>
        <p:nvPicPr>
          <p:cNvPr id="71685" name="Picture 8"/>
          <p:cNvPicPr>
            <a:picLocks noChangeAspect="1" noChangeArrowheads="1"/>
          </p:cNvPicPr>
          <p:nvPr/>
        </p:nvPicPr>
        <p:blipFill>
          <a:blip r:embed="rId4"/>
          <a:srcRect/>
          <a:stretch>
            <a:fillRect/>
          </a:stretch>
        </p:blipFill>
        <p:spPr bwMode="auto">
          <a:xfrm>
            <a:off x="381000" y="4495800"/>
            <a:ext cx="4724400" cy="1466850"/>
          </a:xfrm>
          <a:prstGeom prst="rect">
            <a:avLst/>
          </a:prstGeom>
          <a:noFill/>
          <a:ln w="9525">
            <a:solidFill>
              <a:schemeClr val="tx1"/>
            </a:solidFill>
            <a:miter lim="800000"/>
            <a:headEnd/>
            <a:tailEnd/>
          </a:ln>
        </p:spPr>
      </p:pic>
      <p:pic>
        <p:nvPicPr>
          <p:cNvPr id="71686" name="Picture 10"/>
          <p:cNvPicPr>
            <a:picLocks noChangeAspect="1" noChangeArrowheads="1"/>
          </p:cNvPicPr>
          <p:nvPr/>
        </p:nvPicPr>
        <p:blipFill>
          <a:blip r:embed="rId5"/>
          <a:srcRect/>
          <a:stretch>
            <a:fillRect/>
          </a:stretch>
        </p:blipFill>
        <p:spPr bwMode="auto">
          <a:xfrm>
            <a:off x="4191000" y="3352800"/>
            <a:ext cx="4152900" cy="1428750"/>
          </a:xfrm>
          <a:prstGeom prst="rect">
            <a:avLst/>
          </a:prstGeom>
          <a:noFill/>
          <a:ln w="9525">
            <a:solidFill>
              <a:schemeClr val="tx1"/>
            </a:solidFill>
            <a:miter lim="800000"/>
            <a:headEnd/>
            <a:tailEnd/>
          </a:ln>
        </p:spPr>
      </p:pic>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38200" y="3352800"/>
            <a:ext cx="7467600" cy="3048000"/>
          </a:xfrm>
          <a:prstGeom prst="rect">
            <a:avLst/>
          </a:prstGeom>
          <a:ln>
            <a:solidFill>
              <a:schemeClr val="tx1"/>
            </a:solidFill>
          </a:ln>
        </p:spPr>
      </p:pic>
      <p:sp>
        <p:nvSpPr>
          <p:cNvPr id="73730" name="Rectangle 13"/>
          <p:cNvSpPr>
            <a:spLocks noGrp="1" noChangeArrowheads="1"/>
          </p:cNvSpPr>
          <p:nvPr>
            <p:ph type="sldNum" sz="quarter" idx="10"/>
          </p:nvPr>
        </p:nvSpPr>
        <p:spPr>
          <a:noFill/>
        </p:spPr>
        <p:txBody>
          <a:bodyPr/>
          <a:lstStyle/>
          <a:p>
            <a:fld id="{4D105A05-5C14-4BAF-B967-9757D5433B6F}" type="slidenum">
              <a:rPr lang="en-US" altLang="en-US" smtClean="0">
                <a:cs typeface="Arial" charset="0"/>
              </a:rPr>
              <a:pPr/>
              <a:t>27</a:t>
            </a:fld>
            <a:endParaRPr lang="en-US" altLang="en-US">
              <a:cs typeface="Arial" charset="0"/>
            </a:endParaRPr>
          </a:p>
        </p:txBody>
      </p:sp>
      <p:sp>
        <p:nvSpPr>
          <p:cNvPr id="73731" name="Rectangle 2"/>
          <p:cNvSpPr>
            <a:spLocks noGrp="1" noChangeArrowheads="1"/>
          </p:cNvSpPr>
          <p:nvPr>
            <p:ph type="title" idx="4294967295"/>
          </p:nvPr>
        </p:nvSpPr>
        <p:spPr>
          <a:xfrm>
            <a:off x="304800" y="304800"/>
            <a:ext cx="8534400" cy="1371600"/>
          </a:xfrm>
        </p:spPr>
        <p:txBody>
          <a:bodyPr/>
          <a:lstStyle/>
          <a:p>
            <a:pPr eaLnBrk="1" hangingPunct="1"/>
            <a:r>
              <a:rPr lang="en-US" altLang="en-US">
                <a:solidFill>
                  <a:schemeClr val="tx1"/>
                </a:solidFill>
              </a:rPr>
              <a:t>To Evaluate and Re-Code an Existing RDA-Acceptable AACR2 NAR to RDA</a:t>
            </a:r>
          </a:p>
        </p:txBody>
      </p:sp>
      <p:pic>
        <p:nvPicPr>
          <p:cNvPr id="73732" name="Picture 5"/>
          <p:cNvPicPr>
            <a:picLocks noChangeAspect="1" noChangeArrowheads="1"/>
          </p:cNvPicPr>
          <p:nvPr/>
        </p:nvPicPr>
        <p:blipFill>
          <a:blip r:embed="rId4"/>
          <a:srcRect/>
          <a:stretch>
            <a:fillRect/>
          </a:stretch>
        </p:blipFill>
        <p:spPr bwMode="auto">
          <a:xfrm>
            <a:off x="1295400" y="1828800"/>
            <a:ext cx="6457950" cy="1466850"/>
          </a:xfrm>
          <a:prstGeom prst="rect">
            <a:avLst/>
          </a:prstGeom>
          <a:noFill/>
          <a:ln w="9525">
            <a:solidFill>
              <a:schemeClr val="tx1"/>
            </a:solidFill>
            <a:miter lim="800000"/>
            <a:headEnd/>
            <a:tailEnd/>
          </a:ln>
        </p:spPr>
      </p:pic>
      <p:sp>
        <p:nvSpPr>
          <p:cNvPr id="73733" name="Line 7"/>
          <p:cNvSpPr>
            <a:spLocks noChangeShapeType="1"/>
          </p:cNvSpPr>
          <p:nvPr/>
        </p:nvSpPr>
        <p:spPr bwMode="auto">
          <a:xfrm flipH="1">
            <a:off x="2723903" y="4648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73734" name="Line 8"/>
          <p:cNvSpPr>
            <a:spLocks noChangeShapeType="1"/>
          </p:cNvSpPr>
          <p:nvPr/>
        </p:nvSpPr>
        <p:spPr bwMode="auto">
          <a:xfrm flipH="1">
            <a:off x="2628900" y="489204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73736" name="Line 10"/>
          <p:cNvSpPr>
            <a:spLocks noChangeShapeType="1"/>
          </p:cNvSpPr>
          <p:nvPr/>
        </p:nvSpPr>
        <p:spPr bwMode="auto">
          <a:xfrm flipH="1">
            <a:off x="2639559" y="5614416"/>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73737" name="Line 11"/>
          <p:cNvSpPr>
            <a:spLocks noChangeShapeType="1"/>
          </p:cNvSpPr>
          <p:nvPr/>
        </p:nvSpPr>
        <p:spPr bwMode="auto">
          <a:xfrm flipH="1">
            <a:off x="3409703" y="3950208"/>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73738" name="Line 13"/>
          <p:cNvSpPr>
            <a:spLocks noChangeShapeType="1"/>
          </p:cNvSpPr>
          <p:nvPr/>
        </p:nvSpPr>
        <p:spPr bwMode="auto">
          <a:xfrm flipH="1">
            <a:off x="3962400" y="4419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73739" name="Line 10"/>
          <p:cNvSpPr>
            <a:spLocks noChangeShapeType="1"/>
          </p:cNvSpPr>
          <p:nvPr/>
        </p:nvSpPr>
        <p:spPr bwMode="auto">
          <a:xfrm flipH="1">
            <a:off x="2185060" y="5376672"/>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 name="Rounded Rectangle 3">
            <a:extLst>
              <a:ext uri="{FF2B5EF4-FFF2-40B4-BE49-F238E27FC236}">
                <a16:creationId xmlns:a16="http://schemas.microsoft.com/office/drawing/2014/main" id="{CA91D993-93C9-BA01-ED85-929569A799D0}"/>
              </a:ext>
            </a:extLst>
          </p:cNvPr>
          <p:cNvSpPr/>
          <p:nvPr/>
        </p:nvSpPr>
        <p:spPr bwMode="auto">
          <a:xfrm>
            <a:off x="838200" y="5029200"/>
            <a:ext cx="2133600" cy="228600"/>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3"/>
          <p:cNvSpPr>
            <a:spLocks noGrp="1" noChangeArrowheads="1"/>
          </p:cNvSpPr>
          <p:nvPr>
            <p:ph type="sldNum" sz="quarter" idx="10"/>
          </p:nvPr>
        </p:nvSpPr>
        <p:spPr>
          <a:noFill/>
        </p:spPr>
        <p:txBody>
          <a:bodyPr/>
          <a:lstStyle/>
          <a:p>
            <a:fld id="{B850D711-FD8F-4071-9DD0-189DB3F51E1D}" type="slidenum">
              <a:rPr lang="en-US" altLang="en-US" smtClean="0">
                <a:cs typeface="Arial" charset="0"/>
              </a:rPr>
              <a:pPr/>
              <a:t>28</a:t>
            </a:fld>
            <a:endParaRPr lang="en-US" altLang="en-US">
              <a:cs typeface="Arial" charset="0"/>
            </a:endParaRPr>
          </a:p>
        </p:txBody>
      </p:sp>
      <p:sp>
        <p:nvSpPr>
          <p:cNvPr id="75779" name="Rectangle 2"/>
          <p:cNvSpPr>
            <a:spLocks noGrp="1" noChangeArrowheads="1"/>
          </p:cNvSpPr>
          <p:nvPr>
            <p:ph type="title" idx="4294967295"/>
          </p:nvPr>
        </p:nvSpPr>
        <p:spPr>
          <a:xfrm>
            <a:off x="295880" y="60000"/>
            <a:ext cx="8534400" cy="1371600"/>
          </a:xfrm>
        </p:spPr>
        <p:txBody>
          <a:bodyPr/>
          <a:lstStyle/>
          <a:p>
            <a:pPr eaLnBrk="1" hangingPunct="1"/>
            <a:r>
              <a:rPr lang="en-US" altLang="en-US" sz="3600" dirty="0">
                <a:solidFill>
                  <a:schemeClr val="tx1"/>
                </a:solidFill>
              </a:rPr>
              <a:t>To Evaluate and Re-Code an Existing Non-RDA-Acceptable AACR2 NAR to RDA</a:t>
            </a:r>
            <a:endParaRPr lang="en-US" altLang="en-US" dirty="0">
              <a:solidFill>
                <a:schemeClr val="tx1"/>
              </a:solidFill>
            </a:endParaRPr>
          </a:p>
        </p:txBody>
      </p:sp>
      <p:sp>
        <p:nvSpPr>
          <p:cNvPr id="75785" name="Footer Placeholder 4"/>
          <p:cNvSpPr txBox="1">
            <a:spLocks noGrp="1"/>
          </p:cNvSpPr>
          <p:nvPr/>
        </p:nvSpPr>
        <p:spPr bwMode="auto">
          <a:xfrm>
            <a:off x="2438400" y="61087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4" name="Picture 3"/>
          <p:cNvPicPr>
            <a:picLocks noChangeAspect="1"/>
          </p:cNvPicPr>
          <p:nvPr/>
        </p:nvPicPr>
        <p:blipFill>
          <a:blip r:embed="rId3"/>
          <a:stretch>
            <a:fillRect/>
          </a:stretch>
        </p:blipFill>
        <p:spPr>
          <a:xfrm>
            <a:off x="640305" y="3546253"/>
            <a:ext cx="7845552" cy="2530602"/>
          </a:xfrm>
          <a:prstGeom prst="rect">
            <a:avLst/>
          </a:prstGeom>
          <a:ln w="15875">
            <a:solidFill>
              <a:schemeClr val="tx1"/>
            </a:solidFill>
          </a:ln>
        </p:spPr>
      </p:pic>
      <p:sp>
        <p:nvSpPr>
          <p:cNvPr id="12" name="Line 10"/>
          <p:cNvSpPr>
            <a:spLocks noChangeShapeType="1"/>
          </p:cNvSpPr>
          <p:nvPr/>
        </p:nvSpPr>
        <p:spPr bwMode="auto">
          <a:xfrm flipH="1">
            <a:off x="4030386" y="4648200"/>
            <a:ext cx="685800" cy="0"/>
          </a:xfrm>
          <a:prstGeom prst="line">
            <a:avLst/>
          </a:prstGeom>
          <a:noFill/>
          <a:ln w="38100">
            <a:solidFill>
              <a:srgbClr val="FF0000"/>
            </a:solidFill>
            <a:miter lim="800000"/>
            <a:headEnd/>
            <a:tailEnd type="triangle" w="med" len="med"/>
          </a:ln>
        </p:spPr>
        <p:txBody>
          <a:bodyPr wrap="none"/>
          <a:lstStyle/>
          <a:p>
            <a:endParaRPr lang="en-US"/>
          </a:p>
        </p:txBody>
      </p:sp>
      <p:sp>
        <p:nvSpPr>
          <p:cNvPr id="13" name="Line 9"/>
          <p:cNvSpPr>
            <a:spLocks noChangeShapeType="1"/>
          </p:cNvSpPr>
          <p:nvPr/>
        </p:nvSpPr>
        <p:spPr bwMode="auto">
          <a:xfrm flipH="1">
            <a:off x="3200400" y="4343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4" name="Line 5"/>
          <p:cNvSpPr>
            <a:spLocks noChangeShapeType="1"/>
          </p:cNvSpPr>
          <p:nvPr/>
        </p:nvSpPr>
        <p:spPr bwMode="auto">
          <a:xfrm flipH="1">
            <a:off x="3619500" y="4953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5" name="Line 6"/>
          <p:cNvSpPr>
            <a:spLocks noChangeShapeType="1"/>
          </p:cNvSpPr>
          <p:nvPr/>
        </p:nvSpPr>
        <p:spPr bwMode="auto">
          <a:xfrm flipH="1">
            <a:off x="4563081" y="5257800"/>
            <a:ext cx="685800" cy="0"/>
          </a:xfrm>
          <a:prstGeom prst="line">
            <a:avLst/>
          </a:prstGeom>
          <a:noFill/>
          <a:ln w="38100">
            <a:solidFill>
              <a:schemeClr val="tx1"/>
            </a:solidFill>
            <a:miter lim="800000"/>
            <a:headEnd/>
            <a:tailEnd type="triangle" w="med" len="med"/>
          </a:ln>
        </p:spPr>
        <p:txBody>
          <a:bodyPr wrap="none"/>
          <a:lstStyle/>
          <a:p>
            <a:endParaRPr lang="en-US"/>
          </a:p>
        </p:txBody>
      </p:sp>
      <p:pic>
        <p:nvPicPr>
          <p:cNvPr id="5" name="Picture 4"/>
          <p:cNvPicPr>
            <a:picLocks noChangeAspect="1"/>
          </p:cNvPicPr>
          <p:nvPr/>
        </p:nvPicPr>
        <p:blipFill>
          <a:blip r:embed="rId4"/>
          <a:stretch>
            <a:fillRect/>
          </a:stretch>
        </p:blipFill>
        <p:spPr>
          <a:xfrm>
            <a:off x="718457" y="1765290"/>
            <a:ext cx="7689247" cy="1589246"/>
          </a:xfrm>
          <a:prstGeom prst="rect">
            <a:avLst/>
          </a:prstGeom>
          <a:ln w="15875">
            <a:solidFill>
              <a:schemeClr val="tx1"/>
            </a:solidFill>
          </a:ln>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3"/>
          <p:cNvSpPr>
            <a:spLocks noGrp="1" noChangeArrowheads="1"/>
          </p:cNvSpPr>
          <p:nvPr>
            <p:ph type="sldNum" sz="quarter" idx="10"/>
          </p:nvPr>
        </p:nvSpPr>
        <p:spPr>
          <a:noFill/>
        </p:spPr>
        <p:txBody>
          <a:bodyPr/>
          <a:lstStyle/>
          <a:p>
            <a:fld id="{CFA48275-2A6D-4726-B7B6-173DF673EDF1}" type="slidenum">
              <a:rPr lang="en-US" altLang="en-US" smtClean="0">
                <a:cs typeface="Arial" charset="0"/>
              </a:rPr>
              <a:pPr/>
              <a:t>29</a:t>
            </a:fld>
            <a:endParaRPr lang="en-US" altLang="en-US">
              <a:cs typeface="Arial" charset="0"/>
            </a:endParaRPr>
          </a:p>
        </p:txBody>
      </p:sp>
      <p:sp>
        <p:nvSpPr>
          <p:cNvPr id="77826" name="Rectangle 2"/>
          <p:cNvSpPr>
            <a:spLocks noGrp="1" noChangeArrowheads="1"/>
          </p:cNvSpPr>
          <p:nvPr>
            <p:ph type="title" idx="4294967295"/>
          </p:nvPr>
        </p:nvSpPr>
        <p:spPr>
          <a:xfrm>
            <a:off x="304800" y="304800"/>
            <a:ext cx="8534400" cy="1371600"/>
          </a:xfrm>
        </p:spPr>
        <p:txBody>
          <a:bodyPr/>
          <a:lstStyle/>
          <a:p>
            <a:pPr eaLnBrk="1" hangingPunct="1"/>
            <a:r>
              <a:rPr lang="en-US" altLang="en-US">
                <a:solidFill>
                  <a:schemeClr val="tx1"/>
                </a:solidFill>
              </a:rPr>
              <a:t>To Evaluate and Re-Code an Existing RDA-Acceptable AACR2 NAR to RDA</a:t>
            </a:r>
          </a:p>
        </p:txBody>
      </p:sp>
      <p:pic>
        <p:nvPicPr>
          <p:cNvPr id="77827" name="Picture 6"/>
          <p:cNvPicPr>
            <a:picLocks noChangeAspect="1" noChangeArrowheads="1"/>
          </p:cNvPicPr>
          <p:nvPr/>
        </p:nvPicPr>
        <p:blipFill>
          <a:blip r:embed="rId3"/>
          <a:srcRect/>
          <a:stretch>
            <a:fillRect/>
          </a:stretch>
        </p:blipFill>
        <p:spPr bwMode="auto">
          <a:xfrm>
            <a:off x="304800" y="1905000"/>
            <a:ext cx="8601075" cy="1928813"/>
          </a:xfrm>
          <a:prstGeom prst="rect">
            <a:avLst/>
          </a:prstGeom>
          <a:noFill/>
          <a:ln w="9525">
            <a:solidFill>
              <a:schemeClr val="tx1"/>
            </a:solidFill>
            <a:miter lim="800000"/>
            <a:headEnd/>
            <a:tailEnd/>
          </a:ln>
        </p:spPr>
      </p:pic>
      <p:pic>
        <p:nvPicPr>
          <p:cNvPr id="77828" name="Picture 7"/>
          <p:cNvPicPr>
            <a:picLocks noChangeAspect="1" noChangeArrowheads="1"/>
          </p:cNvPicPr>
          <p:nvPr/>
        </p:nvPicPr>
        <p:blipFill>
          <a:blip r:embed="rId4"/>
          <a:srcRect/>
          <a:stretch>
            <a:fillRect/>
          </a:stretch>
        </p:blipFill>
        <p:spPr bwMode="auto">
          <a:xfrm>
            <a:off x="609600" y="4191000"/>
            <a:ext cx="7797800" cy="2001838"/>
          </a:xfrm>
          <a:prstGeom prst="rect">
            <a:avLst/>
          </a:prstGeom>
          <a:noFill/>
          <a:ln w="9525">
            <a:solidFill>
              <a:schemeClr val="tx1"/>
            </a:solidFill>
            <a:miter lim="800000"/>
            <a:headEnd/>
            <a:tailEnd/>
          </a:ln>
        </p:spPr>
      </p:pic>
      <p:sp>
        <p:nvSpPr>
          <p:cNvPr id="77829" name="Line 12"/>
          <p:cNvSpPr>
            <a:spLocks noChangeShapeType="1"/>
          </p:cNvSpPr>
          <p:nvPr/>
        </p:nvSpPr>
        <p:spPr bwMode="auto">
          <a:xfrm flipH="1" flipV="1">
            <a:off x="742950" y="6286500"/>
            <a:ext cx="0" cy="457200"/>
          </a:xfrm>
          <a:prstGeom prst="line">
            <a:avLst/>
          </a:prstGeom>
          <a:noFill/>
          <a:ln w="38100">
            <a:solidFill>
              <a:schemeClr val="tx1"/>
            </a:solidFill>
            <a:miter lim="800000"/>
            <a:headEnd/>
            <a:tailEnd type="triangle" w="med" len="med"/>
          </a:ln>
        </p:spPr>
        <p:txBody>
          <a:bodyPr wrap="none"/>
          <a:lstStyle/>
          <a:p>
            <a:endParaRPr lang="en-US"/>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3"/>
          <p:cNvSpPr>
            <a:spLocks noGrp="1" noChangeArrowheads="1"/>
          </p:cNvSpPr>
          <p:nvPr>
            <p:ph type="sldNum" sz="quarter" idx="10"/>
          </p:nvPr>
        </p:nvSpPr>
        <p:spPr>
          <a:noFill/>
        </p:spPr>
        <p:txBody>
          <a:bodyPr/>
          <a:lstStyle/>
          <a:p>
            <a:fld id="{20344580-3AB8-4249-AEF8-83ED444669C0}" type="slidenum">
              <a:rPr lang="en-US" altLang="en-US" smtClean="0">
                <a:cs typeface="Arial" charset="0"/>
              </a:rPr>
              <a:pPr/>
              <a:t>30</a:t>
            </a:fld>
            <a:endParaRPr lang="en-US" altLang="en-US">
              <a:cs typeface="Arial" charset="0"/>
            </a:endParaRPr>
          </a:p>
        </p:txBody>
      </p:sp>
      <p:sp>
        <p:nvSpPr>
          <p:cNvPr id="79874" name="Rectangle 2"/>
          <p:cNvSpPr>
            <a:spLocks noChangeArrowheads="1"/>
          </p:cNvSpPr>
          <p:nvPr/>
        </p:nvSpPr>
        <p:spPr bwMode="auto">
          <a:xfrm>
            <a:off x="304800" y="304800"/>
            <a:ext cx="8534400" cy="1238250"/>
          </a:xfrm>
          <a:prstGeom prst="rect">
            <a:avLst/>
          </a:prstGeom>
          <a:noFill/>
          <a:ln w="9525">
            <a:noFill/>
            <a:miter lim="800000"/>
            <a:headEnd/>
            <a:tailEnd/>
          </a:ln>
        </p:spPr>
        <p:txBody>
          <a:bodyPr anchor="b"/>
          <a:lstStyle/>
          <a:p>
            <a:pPr algn="ctr"/>
            <a:r>
              <a:rPr lang="en-US" altLang="en-US" sz="4400"/>
              <a:t>To Correct an RDA Authorized Access Point “Error of Fact”</a:t>
            </a:r>
          </a:p>
        </p:txBody>
      </p:sp>
      <p:sp>
        <p:nvSpPr>
          <p:cNvPr id="79875"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2" name="Picture 1"/>
          <p:cNvPicPr>
            <a:picLocks noChangeAspect="1"/>
          </p:cNvPicPr>
          <p:nvPr/>
        </p:nvPicPr>
        <p:blipFill>
          <a:blip r:embed="rId3"/>
          <a:stretch>
            <a:fillRect/>
          </a:stretch>
        </p:blipFill>
        <p:spPr>
          <a:xfrm>
            <a:off x="290513" y="1503278"/>
            <a:ext cx="8548687" cy="4505495"/>
          </a:xfrm>
          <a:prstGeom prst="rect">
            <a:avLst/>
          </a:prstGeom>
          <a:ln>
            <a:solidFill>
              <a:schemeClr val="tx1"/>
            </a:solidFill>
          </a:ln>
        </p:spPr>
      </p:pic>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3"/>
          <p:cNvSpPr>
            <a:spLocks noGrp="1" noChangeArrowheads="1"/>
          </p:cNvSpPr>
          <p:nvPr>
            <p:ph type="sldNum" sz="quarter" idx="10"/>
          </p:nvPr>
        </p:nvSpPr>
        <p:spPr>
          <a:noFill/>
        </p:spPr>
        <p:txBody>
          <a:bodyPr/>
          <a:lstStyle/>
          <a:p>
            <a:fld id="{7882D100-EFB0-4587-B199-BD9CA7E1611C}" type="slidenum">
              <a:rPr lang="en-US" altLang="en-US" smtClean="0">
                <a:cs typeface="Arial" charset="0"/>
              </a:rPr>
              <a:pPr/>
              <a:t>31</a:t>
            </a:fld>
            <a:endParaRPr lang="en-US" altLang="en-US">
              <a:cs typeface="Arial" charset="0"/>
            </a:endParaRPr>
          </a:p>
        </p:txBody>
      </p:sp>
      <p:sp>
        <p:nvSpPr>
          <p:cNvPr id="81923" name="Rectangle 2"/>
          <p:cNvSpPr>
            <a:spLocks noChangeArrowheads="1"/>
          </p:cNvSpPr>
          <p:nvPr/>
        </p:nvSpPr>
        <p:spPr bwMode="auto">
          <a:xfrm>
            <a:off x="304800" y="304800"/>
            <a:ext cx="8534400" cy="1238250"/>
          </a:xfrm>
          <a:prstGeom prst="rect">
            <a:avLst/>
          </a:prstGeom>
          <a:noFill/>
          <a:ln w="9525">
            <a:noFill/>
            <a:miter lim="800000"/>
            <a:headEnd/>
            <a:tailEnd/>
          </a:ln>
        </p:spPr>
        <p:txBody>
          <a:bodyPr anchor="b"/>
          <a:lstStyle/>
          <a:p>
            <a:pPr algn="ctr"/>
            <a:r>
              <a:rPr lang="en-US" altLang="en-US" sz="4400"/>
              <a:t>To Correct an RDA Authorized Access Point “Error of Fact”</a:t>
            </a:r>
          </a:p>
        </p:txBody>
      </p:sp>
      <p:sp>
        <p:nvSpPr>
          <p:cNvPr id="81926"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3" name="Picture 2"/>
          <p:cNvPicPr>
            <a:picLocks noChangeAspect="1"/>
          </p:cNvPicPr>
          <p:nvPr/>
        </p:nvPicPr>
        <p:blipFill>
          <a:blip r:embed="rId3"/>
          <a:stretch>
            <a:fillRect/>
          </a:stretch>
        </p:blipFill>
        <p:spPr>
          <a:xfrm>
            <a:off x="533400" y="1444861"/>
            <a:ext cx="8077200" cy="5362549"/>
          </a:xfrm>
          <a:prstGeom prst="rect">
            <a:avLst/>
          </a:prstGeom>
          <a:ln>
            <a:solidFill>
              <a:schemeClr val="tx1"/>
            </a:solidFill>
          </a:ln>
        </p:spPr>
      </p:pic>
      <p:sp>
        <p:nvSpPr>
          <p:cNvPr id="81925" name="Line 6"/>
          <p:cNvSpPr>
            <a:spLocks noChangeShapeType="1"/>
          </p:cNvSpPr>
          <p:nvPr/>
        </p:nvSpPr>
        <p:spPr bwMode="auto">
          <a:xfrm flipH="1">
            <a:off x="2095500" y="2286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81927" name="Line 6"/>
          <p:cNvSpPr>
            <a:spLocks noChangeShapeType="1"/>
          </p:cNvSpPr>
          <p:nvPr/>
        </p:nvSpPr>
        <p:spPr bwMode="auto">
          <a:xfrm flipH="1">
            <a:off x="3276600" y="2057400"/>
            <a:ext cx="685800" cy="0"/>
          </a:xfrm>
          <a:prstGeom prst="line">
            <a:avLst/>
          </a:prstGeom>
          <a:noFill/>
          <a:ln w="38100">
            <a:solidFill>
              <a:srgbClr val="FF0000"/>
            </a:solidFill>
            <a:miter lim="800000"/>
            <a:headEnd/>
            <a:tailEnd type="triangle" w="med" len="med"/>
          </a:ln>
        </p:spPr>
        <p:txBody>
          <a:bodyPr wrap="none"/>
          <a:lstStyle/>
          <a:p>
            <a:endParaRPr lang="en-US"/>
          </a:p>
        </p:txBody>
      </p:sp>
      <p:sp>
        <p:nvSpPr>
          <p:cNvPr id="81924" name="Line 5"/>
          <p:cNvSpPr>
            <a:spLocks noChangeShapeType="1"/>
          </p:cNvSpPr>
          <p:nvPr/>
        </p:nvSpPr>
        <p:spPr bwMode="auto">
          <a:xfrm flipH="1">
            <a:off x="3200400" y="2438400"/>
            <a:ext cx="685800" cy="0"/>
          </a:xfrm>
          <a:prstGeom prst="line">
            <a:avLst/>
          </a:prstGeom>
          <a:noFill/>
          <a:ln w="38100">
            <a:solidFill>
              <a:schemeClr val="tx1"/>
            </a:solidFill>
            <a:miter lim="800000"/>
            <a:headEnd/>
            <a:tailEnd type="triangle" w="med" len="med"/>
          </a:ln>
        </p:spPr>
        <p:txBody>
          <a:bodyPr wrap="none"/>
          <a:lstStyle/>
          <a:p>
            <a:endParaRPr lang="en-US"/>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035425"/>
            <a:ext cx="804863"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Line 6"/>
          <p:cNvSpPr>
            <a:spLocks noChangeShapeType="1"/>
          </p:cNvSpPr>
          <p:nvPr/>
        </p:nvSpPr>
        <p:spPr bwMode="auto">
          <a:xfrm flipH="1">
            <a:off x="3048000" y="4876800"/>
            <a:ext cx="685800" cy="0"/>
          </a:xfrm>
          <a:prstGeom prst="line">
            <a:avLst/>
          </a:prstGeom>
          <a:noFill/>
          <a:ln w="38100">
            <a:solidFill>
              <a:srgbClr val="FF0000"/>
            </a:solidFill>
            <a:miter lim="800000"/>
            <a:headEnd/>
            <a:tailEnd type="triangle" w="med" len="med"/>
          </a:ln>
        </p:spPr>
        <p:txBody>
          <a:bodyPr wrap="none"/>
          <a:lstStyle/>
          <a:p>
            <a:endParaRPr lang="en-US"/>
          </a:p>
        </p:txBody>
      </p:sp>
      <p:sp>
        <p:nvSpPr>
          <p:cNvPr id="14" name="Line 5"/>
          <p:cNvSpPr>
            <a:spLocks noChangeShapeType="1"/>
          </p:cNvSpPr>
          <p:nvPr/>
        </p:nvSpPr>
        <p:spPr bwMode="auto">
          <a:xfrm flipH="1">
            <a:off x="2438400" y="2667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6" name="Line 5"/>
          <p:cNvSpPr>
            <a:spLocks noChangeShapeType="1"/>
          </p:cNvSpPr>
          <p:nvPr/>
        </p:nvSpPr>
        <p:spPr bwMode="auto">
          <a:xfrm flipH="1">
            <a:off x="2057400" y="4724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7" name="Line 5"/>
          <p:cNvSpPr>
            <a:spLocks noChangeShapeType="1"/>
          </p:cNvSpPr>
          <p:nvPr/>
        </p:nvSpPr>
        <p:spPr bwMode="auto">
          <a:xfrm flipH="1">
            <a:off x="3048000" y="5105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8" name="Line 5"/>
          <p:cNvSpPr>
            <a:spLocks noChangeShapeType="1"/>
          </p:cNvSpPr>
          <p:nvPr/>
        </p:nvSpPr>
        <p:spPr bwMode="auto">
          <a:xfrm flipH="1">
            <a:off x="3048000" y="5257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9" name="Line 5"/>
          <p:cNvSpPr>
            <a:spLocks noChangeShapeType="1"/>
          </p:cNvSpPr>
          <p:nvPr/>
        </p:nvSpPr>
        <p:spPr bwMode="auto">
          <a:xfrm flipH="1">
            <a:off x="4114800" y="6705600"/>
            <a:ext cx="685800" cy="0"/>
          </a:xfrm>
          <a:prstGeom prst="line">
            <a:avLst/>
          </a:prstGeom>
          <a:noFill/>
          <a:ln w="38100">
            <a:solidFill>
              <a:schemeClr val="tx1"/>
            </a:solidFill>
            <a:miter lim="800000"/>
            <a:headEnd/>
            <a:tailEnd type="triangle" w="med" len="med"/>
          </a:ln>
        </p:spPr>
        <p:txBody>
          <a:bodyPr wrap="none"/>
          <a:lstStyle/>
          <a:p>
            <a:endParaRPr lang="en-US"/>
          </a:p>
        </p:txBody>
      </p:sp>
      <p:pic>
        <p:nvPicPr>
          <p:cNvPr id="5" name="Picture 4">
            <a:extLst>
              <a:ext uri="{FF2B5EF4-FFF2-40B4-BE49-F238E27FC236}">
                <a16:creationId xmlns:a16="http://schemas.microsoft.com/office/drawing/2014/main" id="{EE306A24-7888-42D5-8F17-97809D6942FA}"/>
              </a:ext>
            </a:extLst>
          </p:cNvPr>
          <p:cNvPicPr>
            <a:picLocks noChangeAspect="1"/>
          </p:cNvPicPr>
          <p:nvPr/>
        </p:nvPicPr>
        <p:blipFill>
          <a:blip r:embed="rId5"/>
          <a:stretch>
            <a:fillRect/>
          </a:stretch>
        </p:blipFill>
        <p:spPr>
          <a:xfrm>
            <a:off x="996696" y="4224528"/>
            <a:ext cx="1665923" cy="220028"/>
          </a:xfrm>
          <a:prstGeom prst="rect">
            <a:avLst/>
          </a:prstGeom>
        </p:spPr>
      </p:pic>
      <p:sp>
        <p:nvSpPr>
          <p:cNvPr id="6" name="TextBox 5">
            <a:extLst>
              <a:ext uri="{FF2B5EF4-FFF2-40B4-BE49-F238E27FC236}">
                <a16:creationId xmlns:a16="http://schemas.microsoft.com/office/drawing/2014/main" id="{96A83F6A-3AB0-502B-18B1-594CF389474C}"/>
              </a:ext>
            </a:extLst>
          </p:cNvPr>
          <p:cNvSpPr txBox="1"/>
          <p:nvPr/>
        </p:nvSpPr>
        <p:spPr>
          <a:xfrm>
            <a:off x="452819" y="3941064"/>
            <a:ext cx="2209800" cy="461665"/>
          </a:xfrm>
          <a:prstGeom prst="rect">
            <a:avLst/>
          </a:prstGeom>
          <a:noFill/>
        </p:spPr>
        <p:txBody>
          <a:bodyPr wrap="square" rtlCol="0">
            <a:spAutoFit/>
          </a:bodyPr>
          <a:lstStyle/>
          <a:p>
            <a:r>
              <a:rPr lang="en-US" dirty="0"/>
              <a:t>______</a:t>
            </a:r>
          </a:p>
        </p:txBody>
      </p:sp>
      <p:sp>
        <p:nvSpPr>
          <p:cNvPr id="7" name="Line 5">
            <a:extLst>
              <a:ext uri="{FF2B5EF4-FFF2-40B4-BE49-F238E27FC236}">
                <a16:creationId xmlns:a16="http://schemas.microsoft.com/office/drawing/2014/main" id="{D4076709-2398-2C4E-F040-DD80C80A6032}"/>
              </a:ext>
            </a:extLst>
          </p:cNvPr>
          <p:cNvSpPr>
            <a:spLocks noChangeShapeType="1"/>
          </p:cNvSpPr>
          <p:nvPr/>
        </p:nvSpPr>
        <p:spPr bwMode="auto">
          <a:xfrm flipH="1">
            <a:off x="1575226" y="4329376"/>
            <a:ext cx="685800" cy="0"/>
          </a:xfrm>
          <a:prstGeom prst="line">
            <a:avLst/>
          </a:prstGeom>
          <a:noFill/>
          <a:ln w="38100">
            <a:solidFill>
              <a:schemeClr val="tx2">
                <a:lumMod val="75000"/>
              </a:schemeClr>
            </a:solidFill>
            <a:miter lim="800000"/>
            <a:headEnd/>
            <a:tailEnd type="triangle" w="med" len="med"/>
          </a:ln>
        </p:spPr>
        <p:txBody>
          <a:bodyPr wrap="none"/>
          <a:lstStyle/>
          <a:p>
            <a:endParaRPr lang="en-US"/>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3"/>
          <p:cNvSpPr>
            <a:spLocks noGrp="1" noChangeArrowheads="1"/>
          </p:cNvSpPr>
          <p:nvPr>
            <p:ph type="sldNum" sz="quarter" idx="10"/>
          </p:nvPr>
        </p:nvSpPr>
        <p:spPr>
          <a:noFill/>
        </p:spPr>
        <p:txBody>
          <a:bodyPr/>
          <a:lstStyle/>
          <a:p>
            <a:fld id="{3AC3FB68-ED41-410B-B102-F58D4647B012}" type="slidenum">
              <a:rPr lang="en-US" altLang="en-US" smtClean="0">
                <a:cs typeface="Arial" charset="0"/>
              </a:rPr>
              <a:pPr/>
              <a:t>32</a:t>
            </a:fld>
            <a:endParaRPr lang="en-US" altLang="en-US">
              <a:cs typeface="Arial" charset="0"/>
            </a:endParaRPr>
          </a:p>
        </p:txBody>
      </p:sp>
      <p:sp>
        <p:nvSpPr>
          <p:cNvPr id="83970" name="Rectangle 2"/>
          <p:cNvSpPr>
            <a:spLocks noGrp="1" noChangeArrowheads="1"/>
          </p:cNvSpPr>
          <p:nvPr>
            <p:ph type="title" idx="4294967295"/>
          </p:nvPr>
        </p:nvSpPr>
        <p:spPr>
          <a:xfrm>
            <a:off x="736600" y="285750"/>
            <a:ext cx="7772400" cy="1066800"/>
          </a:xfrm>
        </p:spPr>
        <p:txBody>
          <a:bodyPr anchor="ctr"/>
          <a:lstStyle/>
          <a:p>
            <a:pPr eaLnBrk="1" hangingPunct="1"/>
            <a:r>
              <a:rPr lang="en-US" altLang="en-US">
                <a:solidFill>
                  <a:schemeClr val="tx1"/>
                </a:solidFill>
              </a:rPr>
              <a:t>What About Linking References?</a:t>
            </a:r>
          </a:p>
        </p:txBody>
      </p:sp>
      <p:sp>
        <p:nvSpPr>
          <p:cNvPr id="83971" name="Text Box 4"/>
          <p:cNvSpPr txBox="1">
            <a:spLocks noChangeArrowheads="1"/>
          </p:cNvSpPr>
          <p:nvPr/>
        </p:nvSpPr>
        <p:spPr bwMode="auto">
          <a:xfrm>
            <a:off x="1041400" y="1901825"/>
            <a:ext cx="7162800" cy="641350"/>
          </a:xfrm>
          <a:prstGeom prst="rect">
            <a:avLst/>
          </a:prstGeom>
          <a:noFill/>
          <a:ln w="9525">
            <a:noFill/>
            <a:miter lim="800000"/>
            <a:headEnd/>
            <a:tailEnd/>
          </a:ln>
        </p:spPr>
        <p:txBody>
          <a:bodyPr>
            <a:spAutoFit/>
          </a:bodyPr>
          <a:lstStyle/>
          <a:p>
            <a:pPr>
              <a:spcBef>
                <a:spcPct val="50000"/>
              </a:spcBef>
            </a:pPr>
            <a:endParaRPr lang="en-US" altLang="en-US" sz="3600">
              <a:latin typeface="Tahoma" pitchFamily="34" charset="0"/>
              <a:cs typeface="Tahoma" pitchFamily="34" charset="0"/>
            </a:endParaRPr>
          </a:p>
        </p:txBody>
      </p:sp>
      <p:sp>
        <p:nvSpPr>
          <p:cNvPr id="83977" name="Text Box 12"/>
          <p:cNvSpPr txBox="1">
            <a:spLocks noChangeArrowheads="1"/>
          </p:cNvSpPr>
          <p:nvPr/>
        </p:nvSpPr>
        <p:spPr bwMode="auto">
          <a:xfrm>
            <a:off x="774700" y="3600450"/>
            <a:ext cx="7620000" cy="2862322"/>
          </a:xfrm>
          <a:prstGeom prst="rect">
            <a:avLst/>
          </a:prstGeom>
          <a:noFill/>
          <a:ln w="9525">
            <a:solidFill>
              <a:schemeClr val="tx1"/>
            </a:solidFill>
            <a:miter lim="800000"/>
            <a:headEnd/>
            <a:tailEnd/>
          </a:ln>
        </p:spPr>
        <p:txBody>
          <a:bodyPr>
            <a:spAutoFit/>
          </a:bodyPr>
          <a:lstStyle/>
          <a:p>
            <a:r>
              <a:rPr lang="en-US" altLang="en-US" sz="3600" dirty="0"/>
              <a:t>Make a see reference with $w </a:t>
            </a:r>
            <a:r>
              <a:rPr lang="en-US" altLang="en-US" sz="3600" dirty="0" err="1"/>
              <a:t>nnea</a:t>
            </a:r>
            <a:r>
              <a:rPr lang="en-US" altLang="en-US" sz="3600" dirty="0"/>
              <a:t> for the formerly established form of 1XX, </a:t>
            </a:r>
            <a:r>
              <a:rPr lang="en-US" altLang="en-US" sz="3600" i="1" dirty="0"/>
              <a:t>unless</a:t>
            </a:r>
            <a:r>
              <a:rPr lang="en-US" altLang="en-US" sz="3600" dirty="0"/>
              <a:t> the reference itself is a valid RDA variant access point, in which case use </a:t>
            </a:r>
          </a:p>
          <a:p>
            <a:r>
              <a:rPr lang="en-US" altLang="en-US" sz="3600" dirty="0"/>
              <a:t>$w </a:t>
            </a:r>
            <a:r>
              <a:rPr lang="en-US" altLang="en-US" sz="3600" dirty="0" err="1"/>
              <a:t>nne</a:t>
            </a:r>
            <a:r>
              <a:rPr lang="en-US" altLang="en-US" sz="3600" dirty="0"/>
              <a:t>.  In case of doubt, use $w </a:t>
            </a:r>
            <a:r>
              <a:rPr lang="en-US" altLang="en-US" sz="3600" dirty="0" err="1"/>
              <a:t>nnea</a:t>
            </a:r>
            <a:r>
              <a:rPr lang="en-US" altLang="en-US" sz="3600" dirty="0"/>
              <a:t>. </a:t>
            </a:r>
          </a:p>
        </p:txBody>
      </p:sp>
      <p:pic>
        <p:nvPicPr>
          <p:cNvPr id="3" name="Picture 2"/>
          <p:cNvPicPr>
            <a:picLocks noChangeAspect="1"/>
          </p:cNvPicPr>
          <p:nvPr/>
        </p:nvPicPr>
        <p:blipFill>
          <a:blip r:embed="rId3"/>
          <a:stretch>
            <a:fillRect/>
          </a:stretch>
        </p:blipFill>
        <p:spPr>
          <a:xfrm>
            <a:off x="836584" y="2590800"/>
            <a:ext cx="7393016" cy="641350"/>
          </a:xfrm>
          <a:prstGeom prst="rect">
            <a:avLst/>
          </a:prstGeom>
          <a:ln>
            <a:solidFill>
              <a:schemeClr val="tx1"/>
            </a:solidFill>
          </a:ln>
        </p:spPr>
      </p:pic>
      <p:pic>
        <p:nvPicPr>
          <p:cNvPr id="4" name="Picture 3"/>
          <p:cNvPicPr>
            <a:picLocks noChangeAspect="1"/>
          </p:cNvPicPr>
          <p:nvPr/>
        </p:nvPicPr>
        <p:blipFill>
          <a:blip r:embed="rId4"/>
          <a:stretch>
            <a:fillRect/>
          </a:stretch>
        </p:blipFill>
        <p:spPr>
          <a:xfrm>
            <a:off x="836584" y="1623793"/>
            <a:ext cx="7367616" cy="719358"/>
          </a:xfrm>
          <a:prstGeom prst="rect">
            <a:avLst/>
          </a:prstGeom>
          <a:ln>
            <a:solidFill>
              <a:schemeClr val="tx1"/>
            </a:solidFill>
          </a:ln>
        </p:spPr>
      </p:pic>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3"/>
          <p:cNvSpPr>
            <a:spLocks noGrp="1" noChangeArrowheads="1"/>
          </p:cNvSpPr>
          <p:nvPr>
            <p:ph type="sldNum" sz="quarter" idx="10"/>
          </p:nvPr>
        </p:nvSpPr>
        <p:spPr>
          <a:noFill/>
        </p:spPr>
        <p:txBody>
          <a:bodyPr/>
          <a:lstStyle/>
          <a:p>
            <a:fld id="{237435DE-C722-45CB-B347-F4838E18C8C7}" type="slidenum">
              <a:rPr lang="en-US" altLang="en-US" smtClean="0">
                <a:cs typeface="Arial" charset="0"/>
              </a:rPr>
              <a:pPr/>
              <a:t>33</a:t>
            </a:fld>
            <a:endParaRPr lang="en-US" altLang="en-US">
              <a:cs typeface="Arial" charset="0"/>
            </a:endParaRPr>
          </a:p>
        </p:txBody>
      </p:sp>
      <p:sp>
        <p:nvSpPr>
          <p:cNvPr id="86018" name="Rectangle 2"/>
          <p:cNvSpPr>
            <a:spLocks noGrp="1" noChangeArrowheads="1"/>
          </p:cNvSpPr>
          <p:nvPr>
            <p:ph type="title" idx="4294967295"/>
          </p:nvPr>
        </p:nvSpPr>
        <p:spPr>
          <a:xfrm>
            <a:off x="1524000" y="381000"/>
            <a:ext cx="6324600" cy="1371600"/>
          </a:xfrm>
        </p:spPr>
        <p:txBody>
          <a:bodyPr anchor="ctr"/>
          <a:lstStyle/>
          <a:p>
            <a:pPr eaLnBrk="1" hangingPunct="1"/>
            <a:r>
              <a:rPr lang="en-US" altLang="en-US" dirty="0">
                <a:solidFill>
                  <a:schemeClr val="tx1"/>
                </a:solidFill>
              </a:rPr>
              <a:t> 7 Exercises</a:t>
            </a:r>
          </a:p>
        </p:txBody>
      </p:sp>
      <p:sp>
        <p:nvSpPr>
          <p:cNvPr id="86019" name="Text Box 4"/>
          <p:cNvSpPr txBox="1">
            <a:spLocks noChangeArrowheads="1"/>
          </p:cNvSpPr>
          <p:nvPr/>
        </p:nvSpPr>
        <p:spPr bwMode="auto">
          <a:xfrm>
            <a:off x="914400" y="1905000"/>
            <a:ext cx="7162800" cy="641350"/>
          </a:xfrm>
          <a:prstGeom prst="rect">
            <a:avLst/>
          </a:prstGeom>
          <a:noFill/>
          <a:ln w="9525">
            <a:noFill/>
            <a:miter lim="800000"/>
            <a:headEnd/>
            <a:tailEnd/>
          </a:ln>
        </p:spPr>
        <p:txBody>
          <a:bodyPr>
            <a:spAutoFit/>
          </a:bodyPr>
          <a:lstStyle/>
          <a:p>
            <a:pPr>
              <a:spcBef>
                <a:spcPct val="50000"/>
              </a:spcBef>
            </a:pPr>
            <a:endParaRPr lang="en-US" altLang="en-US" sz="3600">
              <a:latin typeface="Tahoma" pitchFamily="34" charset="0"/>
              <a:cs typeface="Tahoma" pitchFamily="34" charset="0"/>
            </a:endParaRPr>
          </a:p>
        </p:txBody>
      </p:sp>
      <p:sp>
        <p:nvSpPr>
          <p:cNvPr id="86020"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3"/>
          <p:cNvSpPr>
            <a:spLocks noGrp="1" noChangeArrowheads="1"/>
          </p:cNvSpPr>
          <p:nvPr>
            <p:ph type="sldNum" sz="quarter" idx="10"/>
          </p:nvPr>
        </p:nvSpPr>
        <p:spPr>
          <a:noFill/>
        </p:spPr>
        <p:txBody>
          <a:bodyPr/>
          <a:lstStyle/>
          <a:p>
            <a:fld id="{D93B1D4C-5ECF-4380-B654-6BC0517FE86A}" type="slidenum">
              <a:rPr lang="en-US" altLang="en-US" smtClean="0">
                <a:cs typeface="Arial" charset="0"/>
              </a:rPr>
              <a:pPr/>
              <a:t>34</a:t>
            </a:fld>
            <a:endParaRPr lang="en-US" altLang="en-US">
              <a:cs typeface="Arial" charset="0"/>
            </a:endParaRPr>
          </a:p>
        </p:txBody>
      </p:sp>
      <p:sp>
        <p:nvSpPr>
          <p:cNvPr id="88066"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88067" name="Rectangle 17"/>
          <p:cNvSpPr>
            <a:spLocks noChangeArrowheads="1"/>
          </p:cNvSpPr>
          <p:nvPr/>
        </p:nvSpPr>
        <p:spPr bwMode="auto">
          <a:xfrm>
            <a:off x="2571750" y="457200"/>
            <a:ext cx="3886200" cy="762000"/>
          </a:xfrm>
          <a:prstGeom prst="rect">
            <a:avLst/>
          </a:prstGeom>
          <a:noFill/>
          <a:ln w="9525">
            <a:noFill/>
            <a:miter lim="800000"/>
            <a:headEnd/>
            <a:tailEnd/>
          </a:ln>
        </p:spPr>
        <p:txBody>
          <a:bodyPr>
            <a:spAutoFit/>
          </a:bodyPr>
          <a:lstStyle/>
          <a:p>
            <a:pPr algn="ctr"/>
            <a:r>
              <a:rPr lang="en-US" altLang="en-US" sz="4400"/>
              <a:t>Exercise  1</a:t>
            </a:r>
          </a:p>
        </p:txBody>
      </p:sp>
      <p:sp>
        <p:nvSpPr>
          <p:cNvPr id="88068" name="Rectangle 18"/>
          <p:cNvSpPr>
            <a:spLocks noChangeArrowheads="1"/>
          </p:cNvSpPr>
          <p:nvPr/>
        </p:nvSpPr>
        <p:spPr bwMode="auto">
          <a:xfrm>
            <a:off x="533400" y="4175125"/>
            <a:ext cx="7772400" cy="641350"/>
          </a:xfrm>
          <a:prstGeom prst="rect">
            <a:avLst/>
          </a:prstGeom>
          <a:noFill/>
          <a:ln w="9525">
            <a:noFill/>
            <a:miter lim="800000"/>
            <a:headEnd/>
            <a:tailEnd/>
          </a:ln>
        </p:spPr>
        <p:txBody>
          <a:bodyPr>
            <a:spAutoFit/>
          </a:bodyPr>
          <a:lstStyle/>
          <a:p>
            <a:pPr algn="ctr"/>
            <a:r>
              <a:rPr lang="en-US" altLang="en-US" sz="3600"/>
              <a:t>New resource in hand:</a:t>
            </a:r>
          </a:p>
        </p:txBody>
      </p:sp>
      <p:sp>
        <p:nvSpPr>
          <p:cNvPr id="88069"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88071" name="Picture 10"/>
          <p:cNvPicPr>
            <a:picLocks noChangeAspect="1" noChangeArrowheads="1"/>
          </p:cNvPicPr>
          <p:nvPr/>
        </p:nvPicPr>
        <p:blipFill>
          <a:blip r:embed="rId3"/>
          <a:srcRect/>
          <a:stretch>
            <a:fillRect/>
          </a:stretch>
        </p:blipFill>
        <p:spPr bwMode="auto">
          <a:xfrm>
            <a:off x="300037" y="4987179"/>
            <a:ext cx="8637587" cy="850900"/>
          </a:xfrm>
          <a:prstGeom prst="rect">
            <a:avLst/>
          </a:prstGeom>
          <a:noFill/>
          <a:ln w="9525">
            <a:solidFill>
              <a:schemeClr val="tx1"/>
            </a:solidFill>
            <a:miter lim="800000"/>
            <a:headEnd/>
            <a:tailEnd/>
          </a:ln>
        </p:spPr>
      </p:pic>
      <p:pic>
        <p:nvPicPr>
          <p:cNvPr id="2" name="Picture 1"/>
          <p:cNvPicPr>
            <a:picLocks noChangeAspect="1"/>
          </p:cNvPicPr>
          <p:nvPr/>
        </p:nvPicPr>
        <p:blipFill>
          <a:blip r:embed="rId4"/>
          <a:stretch>
            <a:fillRect/>
          </a:stretch>
        </p:blipFill>
        <p:spPr>
          <a:xfrm>
            <a:off x="268287" y="1661271"/>
            <a:ext cx="8669337" cy="2311908"/>
          </a:xfrm>
          <a:prstGeom prst="rect">
            <a:avLst/>
          </a:prstGeom>
          <a:ln w="15875">
            <a:solidFill>
              <a:schemeClr val="tx1"/>
            </a:solidFill>
          </a:ln>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Rectangle 4"/>
          <p:cNvSpPr>
            <a:spLocks noChangeArrowheads="1"/>
          </p:cNvSpPr>
          <p:nvPr/>
        </p:nvSpPr>
        <p:spPr bwMode="auto">
          <a:xfrm>
            <a:off x="609599" y="319512"/>
            <a:ext cx="7772400" cy="762000"/>
          </a:xfrm>
          <a:prstGeom prst="rect">
            <a:avLst/>
          </a:prstGeom>
          <a:noFill/>
          <a:ln w="9525">
            <a:noFill/>
            <a:miter lim="800000"/>
            <a:headEnd/>
            <a:tailEnd/>
          </a:ln>
        </p:spPr>
        <p:txBody>
          <a:bodyPr>
            <a:spAutoFit/>
          </a:bodyPr>
          <a:lstStyle/>
          <a:p>
            <a:pPr algn="ctr"/>
            <a:r>
              <a:rPr lang="en-US" altLang="en-US" sz="4400" dirty="0"/>
              <a:t>Exercise  1 – Suggested Answer</a:t>
            </a:r>
          </a:p>
        </p:txBody>
      </p:sp>
      <p:sp>
        <p:nvSpPr>
          <p:cNvPr id="90118" name="Line 12"/>
          <p:cNvSpPr>
            <a:spLocks noChangeShapeType="1"/>
          </p:cNvSpPr>
          <p:nvPr/>
        </p:nvSpPr>
        <p:spPr bwMode="auto">
          <a:xfrm flipH="1" flipV="1">
            <a:off x="1447800" y="6291072"/>
            <a:ext cx="0" cy="508000"/>
          </a:xfrm>
          <a:prstGeom prst="line">
            <a:avLst/>
          </a:prstGeom>
          <a:noFill/>
          <a:ln w="38100">
            <a:solidFill>
              <a:schemeClr val="tx1"/>
            </a:solidFill>
            <a:miter lim="800000"/>
            <a:headEnd/>
            <a:tailEnd type="triangle" w="med" len="med"/>
          </a:ln>
        </p:spPr>
        <p:txBody>
          <a:bodyPr wrap="none"/>
          <a:lstStyle/>
          <a:p>
            <a:endParaRPr lang="en-US"/>
          </a:p>
        </p:txBody>
      </p:sp>
      <p:pic>
        <p:nvPicPr>
          <p:cNvPr id="2" name="Picture 1"/>
          <p:cNvPicPr>
            <a:picLocks noChangeAspect="1"/>
          </p:cNvPicPr>
          <p:nvPr/>
        </p:nvPicPr>
        <p:blipFill>
          <a:blip r:embed="rId3"/>
          <a:stretch>
            <a:fillRect/>
          </a:stretch>
        </p:blipFill>
        <p:spPr>
          <a:xfrm>
            <a:off x="448627" y="1411253"/>
            <a:ext cx="8094345" cy="4787265"/>
          </a:xfrm>
          <a:prstGeom prst="rect">
            <a:avLst/>
          </a:prstGeom>
          <a:ln w="15875">
            <a:solidFill>
              <a:schemeClr val="tx1"/>
            </a:solidFill>
          </a:ln>
        </p:spPr>
      </p:pic>
      <p:sp>
        <p:nvSpPr>
          <p:cNvPr id="10" name="Line 8"/>
          <p:cNvSpPr>
            <a:spLocks noChangeShapeType="1"/>
          </p:cNvSpPr>
          <p:nvPr/>
        </p:nvSpPr>
        <p:spPr bwMode="auto">
          <a:xfrm flipH="1">
            <a:off x="2895600" y="219456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 name="Line 10"/>
          <p:cNvSpPr>
            <a:spLocks noChangeShapeType="1"/>
          </p:cNvSpPr>
          <p:nvPr/>
        </p:nvSpPr>
        <p:spPr bwMode="auto">
          <a:xfrm flipH="1">
            <a:off x="2904322" y="2779776"/>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2" name="Line 10"/>
          <p:cNvSpPr>
            <a:spLocks noChangeShapeType="1"/>
          </p:cNvSpPr>
          <p:nvPr/>
        </p:nvSpPr>
        <p:spPr bwMode="auto">
          <a:xfrm flipH="1">
            <a:off x="4139587" y="3090672"/>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3" name="Line 10"/>
          <p:cNvSpPr>
            <a:spLocks noChangeShapeType="1"/>
          </p:cNvSpPr>
          <p:nvPr/>
        </p:nvSpPr>
        <p:spPr bwMode="auto">
          <a:xfrm flipH="1">
            <a:off x="4648200" y="3392424"/>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4" name="Line 10"/>
          <p:cNvSpPr>
            <a:spLocks noChangeShapeType="1"/>
          </p:cNvSpPr>
          <p:nvPr/>
        </p:nvSpPr>
        <p:spPr bwMode="auto">
          <a:xfrm flipH="1">
            <a:off x="4482487" y="3685032"/>
            <a:ext cx="685800" cy="0"/>
          </a:xfrm>
          <a:prstGeom prst="line">
            <a:avLst/>
          </a:prstGeom>
          <a:noFill/>
          <a:ln w="38100">
            <a:solidFill>
              <a:schemeClr val="tx1"/>
            </a:solidFill>
            <a:miter lim="800000"/>
            <a:headEnd/>
            <a:tailEnd type="triangle" w="med" len="med"/>
          </a:ln>
        </p:spPr>
        <p:txBody>
          <a:bodyPr wrap="none"/>
          <a:lstStyle/>
          <a:p>
            <a:endParaRPr lang="en-US"/>
          </a:p>
        </p:txBody>
      </p:sp>
      <p:pic>
        <p:nvPicPr>
          <p:cNvPr id="5" name="Picture 4">
            <a:extLst>
              <a:ext uri="{FF2B5EF4-FFF2-40B4-BE49-F238E27FC236}">
                <a16:creationId xmlns:a16="http://schemas.microsoft.com/office/drawing/2014/main" id="{DC954C00-5D11-434D-D027-783D27A3D5EC}"/>
              </a:ext>
            </a:extLst>
          </p:cNvPr>
          <p:cNvPicPr>
            <a:picLocks noChangeAspect="1"/>
          </p:cNvPicPr>
          <p:nvPr/>
        </p:nvPicPr>
        <p:blipFill>
          <a:blip r:embed="rId4"/>
          <a:stretch>
            <a:fillRect/>
          </a:stretch>
        </p:blipFill>
        <p:spPr>
          <a:xfrm>
            <a:off x="1188720" y="4142232"/>
            <a:ext cx="2103120" cy="304800"/>
          </a:xfrm>
          <a:prstGeom prst="rect">
            <a:avLst/>
          </a:prstGeom>
        </p:spPr>
      </p:pic>
      <p:sp>
        <p:nvSpPr>
          <p:cNvPr id="6" name="TextBox 5">
            <a:extLst>
              <a:ext uri="{FF2B5EF4-FFF2-40B4-BE49-F238E27FC236}">
                <a16:creationId xmlns:a16="http://schemas.microsoft.com/office/drawing/2014/main" id="{67635572-EB53-C06A-8647-2AD1FFD29F20}"/>
              </a:ext>
            </a:extLst>
          </p:cNvPr>
          <p:cNvSpPr txBox="1"/>
          <p:nvPr/>
        </p:nvSpPr>
        <p:spPr>
          <a:xfrm>
            <a:off x="396240" y="3911399"/>
            <a:ext cx="2103120" cy="461665"/>
          </a:xfrm>
          <a:prstGeom prst="rect">
            <a:avLst/>
          </a:prstGeom>
          <a:noFill/>
        </p:spPr>
        <p:txBody>
          <a:bodyPr wrap="square" rtlCol="0">
            <a:spAutoFit/>
          </a:bodyPr>
          <a:lstStyle/>
          <a:p>
            <a:r>
              <a:rPr lang="en-US" dirty="0"/>
              <a:t>_________</a:t>
            </a:r>
          </a:p>
        </p:txBody>
      </p:sp>
      <p:sp>
        <p:nvSpPr>
          <p:cNvPr id="7" name="Line 10">
            <a:extLst>
              <a:ext uri="{FF2B5EF4-FFF2-40B4-BE49-F238E27FC236}">
                <a16:creationId xmlns:a16="http://schemas.microsoft.com/office/drawing/2014/main" id="{BEA0F970-EAE3-5193-DE7B-4F720BD68BE8}"/>
              </a:ext>
            </a:extLst>
          </p:cNvPr>
          <p:cNvSpPr>
            <a:spLocks noChangeShapeType="1"/>
          </p:cNvSpPr>
          <p:nvPr/>
        </p:nvSpPr>
        <p:spPr bwMode="auto">
          <a:xfrm flipH="1">
            <a:off x="2112796" y="4294632"/>
            <a:ext cx="685800" cy="0"/>
          </a:xfrm>
          <a:prstGeom prst="line">
            <a:avLst/>
          </a:prstGeom>
          <a:noFill/>
          <a:ln w="38100">
            <a:solidFill>
              <a:schemeClr val="tx2">
                <a:lumMod val="75000"/>
              </a:schemeClr>
            </a:solidFill>
            <a:miter lim="800000"/>
            <a:headEnd/>
            <a:tailEnd type="triangle" w="med" len="med"/>
          </a:ln>
        </p:spPr>
        <p:txBody>
          <a:bodyPr wrap="none"/>
          <a:lstStyle/>
          <a:p>
            <a:endParaRPr lang="en-US"/>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3"/>
          <p:cNvSpPr>
            <a:spLocks noGrp="1" noChangeArrowheads="1"/>
          </p:cNvSpPr>
          <p:nvPr>
            <p:ph type="sldNum" sz="quarter" idx="10"/>
          </p:nvPr>
        </p:nvSpPr>
        <p:spPr>
          <a:noFill/>
        </p:spPr>
        <p:txBody>
          <a:bodyPr/>
          <a:lstStyle/>
          <a:p>
            <a:fld id="{0F903C2C-8680-4C3F-AC76-51BD3AB7D300}" type="slidenum">
              <a:rPr lang="en-US" altLang="en-US" smtClean="0">
                <a:cs typeface="Arial" charset="0"/>
              </a:rPr>
              <a:pPr/>
              <a:t>36</a:t>
            </a:fld>
            <a:endParaRPr lang="en-US" altLang="en-US">
              <a:cs typeface="Arial" charset="0"/>
            </a:endParaRPr>
          </a:p>
        </p:txBody>
      </p:sp>
      <p:sp>
        <p:nvSpPr>
          <p:cNvPr id="92162"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92163" name="Rectangle 4"/>
          <p:cNvSpPr>
            <a:spLocks noChangeArrowheads="1"/>
          </p:cNvSpPr>
          <p:nvPr/>
        </p:nvSpPr>
        <p:spPr bwMode="auto">
          <a:xfrm>
            <a:off x="2571750" y="457200"/>
            <a:ext cx="3886200" cy="762000"/>
          </a:xfrm>
          <a:prstGeom prst="rect">
            <a:avLst/>
          </a:prstGeom>
          <a:noFill/>
          <a:ln w="9525">
            <a:noFill/>
            <a:miter lim="800000"/>
            <a:headEnd/>
            <a:tailEnd/>
          </a:ln>
        </p:spPr>
        <p:txBody>
          <a:bodyPr>
            <a:spAutoFit/>
          </a:bodyPr>
          <a:lstStyle/>
          <a:p>
            <a:pPr algn="ctr"/>
            <a:r>
              <a:rPr lang="en-US" altLang="en-US" sz="4400"/>
              <a:t>Exercise  2</a:t>
            </a:r>
          </a:p>
        </p:txBody>
      </p:sp>
      <p:sp>
        <p:nvSpPr>
          <p:cNvPr id="92164" name="Rectangle 5"/>
          <p:cNvSpPr>
            <a:spLocks noChangeArrowheads="1"/>
          </p:cNvSpPr>
          <p:nvPr/>
        </p:nvSpPr>
        <p:spPr bwMode="auto">
          <a:xfrm>
            <a:off x="457200" y="4800600"/>
            <a:ext cx="7772400" cy="641350"/>
          </a:xfrm>
          <a:prstGeom prst="rect">
            <a:avLst/>
          </a:prstGeom>
          <a:noFill/>
          <a:ln w="9525">
            <a:noFill/>
            <a:miter lim="800000"/>
            <a:headEnd/>
            <a:tailEnd/>
          </a:ln>
        </p:spPr>
        <p:txBody>
          <a:bodyPr>
            <a:spAutoFit/>
          </a:bodyPr>
          <a:lstStyle/>
          <a:p>
            <a:pPr algn="ctr"/>
            <a:r>
              <a:rPr lang="en-US" altLang="en-US" sz="3600"/>
              <a:t>New resource in hand:</a:t>
            </a:r>
          </a:p>
        </p:txBody>
      </p:sp>
      <p:pic>
        <p:nvPicPr>
          <p:cNvPr id="92167" name="Picture 11"/>
          <p:cNvPicPr>
            <a:picLocks noChangeAspect="1" noChangeArrowheads="1"/>
          </p:cNvPicPr>
          <p:nvPr/>
        </p:nvPicPr>
        <p:blipFill>
          <a:blip r:embed="rId3"/>
          <a:srcRect/>
          <a:stretch>
            <a:fillRect/>
          </a:stretch>
        </p:blipFill>
        <p:spPr bwMode="auto">
          <a:xfrm>
            <a:off x="771525" y="5480050"/>
            <a:ext cx="7715250" cy="357188"/>
          </a:xfrm>
          <a:prstGeom prst="rect">
            <a:avLst/>
          </a:prstGeom>
          <a:noFill/>
          <a:ln w="9525">
            <a:solidFill>
              <a:schemeClr val="tx1"/>
            </a:solidFill>
            <a:miter lim="800000"/>
            <a:headEnd/>
            <a:tailEnd/>
          </a:ln>
        </p:spPr>
      </p:pic>
      <p:sp>
        <p:nvSpPr>
          <p:cNvPr id="92168"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2" name="Picture 1"/>
          <p:cNvPicPr>
            <a:picLocks noChangeAspect="1"/>
          </p:cNvPicPr>
          <p:nvPr/>
        </p:nvPicPr>
        <p:blipFill>
          <a:blip r:embed="rId4"/>
          <a:stretch>
            <a:fillRect/>
          </a:stretch>
        </p:blipFill>
        <p:spPr>
          <a:xfrm>
            <a:off x="428625" y="1143000"/>
            <a:ext cx="8286750" cy="1257300"/>
          </a:xfrm>
          <a:prstGeom prst="rect">
            <a:avLst/>
          </a:prstGeom>
          <a:ln>
            <a:solidFill>
              <a:schemeClr val="tx1"/>
            </a:solidFill>
          </a:ln>
        </p:spPr>
      </p:pic>
      <p:pic>
        <p:nvPicPr>
          <p:cNvPr id="3" name="Picture 2"/>
          <p:cNvPicPr>
            <a:picLocks noChangeAspect="1"/>
          </p:cNvPicPr>
          <p:nvPr/>
        </p:nvPicPr>
        <p:blipFill>
          <a:blip r:embed="rId5"/>
          <a:stretch>
            <a:fillRect/>
          </a:stretch>
        </p:blipFill>
        <p:spPr>
          <a:xfrm>
            <a:off x="428625" y="2914650"/>
            <a:ext cx="8286750" cy="1028700"/>
          </a:xfrm>
          <a:prstGeom prst="rect">
            <a:avLst/>
          </a:prstGeom>
          <a:ln>
            <a:solidFill>
              <a:schemeClr val="tx1"/>
            </a:solidFill>
          </a:ln>
        </p:spPr>
      </p:pic>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94211" name="Rectangle 3"/>
          <p:cNvSpPr>
            <a:spLocks noChangeArrowheads="1"/>
          </p:cNvSpPr>
          <p:nvPr/>
        </p:nvSpPr>
        <p:spPr bwMode="auto">
          <a:xfrm>
            <a:off x="722312" y="228600"/>
            <a:ext cx="7696200" cy="762000"/>
          </a:xfrm>
          <a:prstGeom prst="rect">
            <a:avLst/>
          </a:prstGeom>
          <a:noFill/>
          <a:ln w="9525">
            <a:noFill/>
            <a:miter lim="800000"/>
            <a:headEnd/>
            <a:tailEnd/>
          </a:ln>
        </p:spPr>
        <p:txBody>
          <a:bodyPr>
            <a:spAutoFit/>
          </a:bodyPr>
          <a:lstStyle/>
          <a:p>
            <a:pPr algn="ctr"/>
            <a:r>
              <a:rPr lang="en-US" altLang="en-US" sz="4400" dirty="0"/>
              <a:t>Exercise  2 – Suggested Answer</a:t>
            </a:r>
          </a:p>
        </p:txBody>
      </p:sp>
      <p:pic>
        <p:nvPicPr>
          <p:cNvPr id="17" name="Picture 16"/>
          <p:cNvPicPr>
            <a:picLocks noChangeAspect="1"/>
          </p:cNvPicPr>
          <p:nvPr/>
        </p:nvPicPr>
        <p:blipFill>
          <a:blip r:embed="rId3"/>
          <a:stretch>
            <a:fillRect/>
          </a:stretch>
        </p:blipFill>
        <p:spPr>
          <a:xfrm>
            <a:off x="428625" y="5372100"/>
            <a:ext cx="8286750" cy="1257300"/>
          </a:xfrm>
          <a:prstGeom prst="rect">
            <a:avLst/>
          </a:prstGeom>
          <a:ln>
            <a:solidFill>
              <a:schemeClr val="tx1"/>
            </a:solidFill>
          </a:ln>
        </p:spPr>
      </p:pic>
      <p:sp>
        <p:nvSpPr>
          <p:cNvPr id="94213" name="Line 9"/>
          <p:cNvSpPr>
            <a:spLocks noChangeShapeType="1"/>
          </p:cNvSpPr>
          <p:nvPr/>
        </p:nvSpPr>
        <p:spPr bwMode="auto">
          <a:xfrm flipV="1">
            <a:off x="425450" y="5407024"/>
            <a:ext cx="8289924" cy="1222376"/>
          </a:xfrm>
          <a:prstGeom prst="line">
            <a:avLst/>
          </a:prstGeom>
          <a:noFill/>
          <a:ln w="57150">
            <a:solidFill>
              <a:schemeClr val="tx1"/>
            </a:solidFill>
            <a:miter lim="800000"/>
            <a:headEnd/>
            <a:tailEnd/>
          </a:ln>
        </p:spPr>
        <p:txBody>
          <a:bodyPr wrap="none"/>
          <a:lstStyle/>
          <a:p>
            <a:endParaRPr lang="en-US"/>
          </a:p>
        </p:txBody>
      </p:sp>
      <p:pic>
        <p:nvPicPr>
          <p:cNvPr id="3" name="Picture 2">
            <a:extLst>
              <a:ext uri="{FF2B5EF4-FFF2-40B4-BE49-F238E27FC236}">
                <a16:creationId xmlns:a16="http://schemas.microsoft.com/office/drawing/2014/main" id="{A65D2907-BDBC-468D-B31C-A20F5FE33980}"/>
              </a:ext>
            </a:extLst>
          </p:cNvPr>
          <p:cNvPicPr>
            <a:picLocks noChangeAspect="1"/>
          </p:cNvPicPr>
          <p:nvPr/>
        </p:nvPicPr>
        <p:blipFill>
          <a:blip r:embed="rId4"/>
          <a:stretch>
            <a:fillRect/>
          </a:stretch>
        </p:blipFill>
        <p:spPr>
          <a:xfrm>
            <a:off x="431094" y="1117950"/>
            <a:ext cx="8284280" cy="4079367"/>
          </a:xfrm>
          <a:prstGeom prst="rect">
            <a:avLst/>
          </a:prstGeom>
          <a:ln>
            <a:solidFill>
              <a:schemeClr val="tx1"/>
            </a:solidFill>
          </a:ln>
        </p:spPr>
      </p:pic>
      <p:sp>
        <p:nvSpPr>
          <p:cNvPr id="18" name="Line 11">
            <a:extLst>
              <a:ext uri="{FF2B5EF4-FFF2-40B4-BE49-F238E27FC236}">
                <a16:creationId xmlns:a16="http://schemas.microsoft.com/office/drawing/2014/main" id="{A821D2A6-E4D3-4C36-A48C-3AAB9AA6FC5B}"/>
              </a:ext>
            </a:extLst>
          </p:cNvPr>
          <p:cNvSpPr>
            <a:spLocks noChangeShapeType="1"/>
          </p:cNvSpPr>
          <p:nvPr/>
        </p:nvSpPr>
        <p:spPr bwMode="auto">
          <a:xfrm flipH="1">
            <a:off x="2057400" y="1682496"/>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1" name="Line 11">
            <a:extLst>
              <a:ext uri="{FF2B5EF4-FFF2-40B4-BE49-F238E27FC236}">
                <a16:creationId xmlns:a16="http://schemas.microsoft.com/office/drawing/2014/main" id="{AB48CB6D-64BE-4725-B318-CD0244D20575}"/>
              </a:ext>
            </a:extLst>
          </p:cNvPr>
          <p:cNvSpPr>
            <a:spLocks noChangeShapeType="1"/>
          </p:cNvSpPr>
          <p:nvPr/>
        </p:nvSpPr>
        <p:spPr bwMode="auto">
          <a:xfrm flipH="1">
            <a:off x="2400300" y="2133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2" name="Line 11">
            <a:extLst>
              <a:ext uri="{FF2B5EF4-FFF2-40B4-BE49-F238E27FC236}">
                <a16:creationId xmlns:a16="http://schemas.microsoft.com/office/drawing/2014/main" id="{4B30056D-1A30-41B1-A548-F7100B19C4E2}"/>
              </a:ext>
            </a:extLst>
          </p:cNvPr>
          <p:cNvSpPr>
            <a:spLocks noChangeShapeType="1"/>
          </p:cNvSpPr>
          <p:nvPr/>
        </p:nvSpPr>
        <p:spPr bwMode="auto">
          <a:xfrm flipH="1">
            <a:off x="5638800" y="237744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3" name="Line 11">
            <a:extLst>
              <a:ext uri="{FF2B5EF4-FFF2-40B4-BE49-F238E27FC236}">
                <a16:creationId xmlns:a16="http://schemas.microsoft.com/office/drawing/2014/main" id="{EAB266A3-6E02-47F1-A761-87FD4CE09C50}"/>
              </a:ext>
            </a:extLst>
          </p:cNvPr>
          <p:cNvSpPr>
            <a:spLocks noChangeShapeType="1"/>
          </p:cNvSpPr>
          <p:nvPr/>
        </p:nvSpPr>
        <p:spPr bwMode="auto">
          <a:xfrm flipH="1">
            <a:off x="4953000" y="260604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4" name="Line 11">
            <a:extLst>
              <a:ext uri="{FF2B5EF4-FFF2-40B4-BE49-F238E27FC236}">
                <a16:creationId xmlns:a16="http://schemas.microsoft.com/office/drawing/2014/main" id="{9763F3A1-189F-40B5-B764-EEDD5F586F27}"/>
              </a:ext>
            </a:extLst>
          </p:cNvPr>
          <p:cNvSpPr>
            <a:spLocks noChangeShapeType="1"/>
          </p:cNvSpPr>
          <p:nvPr/>
        </p:nvSpPr>
        <p:spPr bwMode="auto">
          <a:xfrm flipH="1">
            <a:off x="4419600" y="283464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5" name="Line 11">
            <a:extLst>
              <a:ext uri="{FF2B5EF4-FFF2-40B4-BE49-F238E27FC236}">
                <a16:creationId xmlns:a16="http://schemas.microsoft.com/office/drawing/2014/main" id="{DECE39D5-02CF-4D6F-B561-48FA5D03B298}"/>
              </a:ext>
            </a:extLst>
          </p:cNvPr>
          <p:cNvSpPr>
            <a:spLocks noChangeShapeType="1"/>
          </p:cNvSpPr>
          <p:nvPr/>
        </p:nvSpPr>
        <p:spPr bwMode="auto">
          <a:xfrm flipH="1">
            <a:off x="5981700" y="3072384"/>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6" name="Line 11">
            <a:extLst>
              <a:ext uri="{FF2B5EF4-FFF2-40B4-BE49-F238E27FC236}">
                <a16:creationId xmlns:a16="http://schemas.microsoft.com/office/drawing/2014/main" id="{476F7162-104A-4828-8B10-919B272BCD47}"/>
              </a:ext>
            </a:extLst>
          </p:cNvPr>
          <p:cNvSpPr>
            <a:spLocks noChangeShapeType="1"/>
          </p:cNvSpPr>
          <p:nvPr/>
        </p:nvSpPr>
        <p:spPr bwMode="auto">
          <a:xfrm flipH="1">
            <a:off x="1714500" y="329184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7" name="Line 11">
            <a:extLst>
              <a:ext uri="{FF2B5EF4-FFF2-40B4-BE49-F238E27FC236}">
                <a16:creationId xmlns:a16="http://schemas.microsoft.com/office/drawing/2014/main" id="{00227BB8-6626-4F4D-A68B-EDA1C4D79BDC}"/>
              </a:ext>
            </a:extLst>
          </p:cNvPr>
          <p:cNvSpPr>
            <a:spLocks noChangeShapeType="1"/>
          </p:cNvSpPr>
          <p:nvPr/>
        </p:nvSpPr>
        <p:spPr bwMode="auto">
          <a:xfrm flipH="1">
            <a:off x="2514600" y="352044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9" name="Line 11">
            <a:extLst>
              <a:ext uri="{FF2B5EF4-FFF2-40B4-BE49-F238E27FC236}">
                <a16:creationId xmlns:a16="http://schemas.microsoft.com/office/drawing/2014/main" id="{A0FF2024-93AB-4966-81A4-6BE1FDD9C18E}"/>
              </a:ext>
            </a:extLst>
          </p:cNvPr>
          <p:cNvSpPr>
            <a:spLocks noChangeShapeType="1"/>
          </p:cNvSpPr>
          <p:nvPr/>
        </p:nvSpPr>
        <p:spPr bwMode="auto">
          <a:xfrm flipH="1">
            <a:off x="5981700" y="420624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0" name="Line 11">
            <a:extLst>
              <a:ext uri="{FF2B5EF4-FFF2-40B4-BE49-F238E27FC236}">
                <a16:creationId xmlns:a16="http://schemas.microsoft.com/office/drawing/2014/main" id="{E6697BCC-8368-4763-B750-569ACE89CC01}"/>
              </a:ext>
            </a:extLst>
          </p:cNvPr>
          <p:cNvSpPr>
            <a:spLocks noChangeShapeType="1"/>
          </p:cNvSpPr>
          <p:nvPr/>
        </p:nvSpPr>
        <p:spPr bwMode="auto">
          <a:xfrm flipH="1">
            <a:off x="7470774" y="3950208"/>
            <a:ext cx="512064" cy="396875"/>
          </a:xfrm>
          <a:prstGeom prst="line">
            <a:avLst/>
          </a:prstGeom>
          <a:noFill/>
          <a:ln w="38100">
            <a:solidFill>
              <a:schemeClr val="tx1"/>
            </a:solidFill>
            <a:miter lim="800000"/>
            <a:headEnd/>
            <a:tailEnd type="triangle" w="med" len="med"/>
          </a:ln>
        </p:spPr>
        <p:txBody>
          <a:bodyPr wrap="none"/>
          <a:lstStyle/>
          <a:p>
            <a:endParaRPr lang="en-US"/>
          </a:p>
        </p:txBody>
      </p:sp>
      <p:sp>
        <p:nvSpPr>
          <p:cNvPr id="31" name="Line 13">
            <a:extLst>
              <a:ext uri="{FF2B5EF4-FFF2-40B4-BE49-F238E27FC236}">
                <a16:creationId xmlns:a16="http://schemas.microsoft.com/office/drawing/2014/main" id="{141D4627-6177-4415-92F4-F4BB71FE5FAB}"/>
              </a:ext>
            </a:extLst>
          </p:cNvPr>
          <p:cNvSpPr>
            <a:spLocks noChangeShapeType="1"/>
          </p:cNvSpPr>
          <p:nvPr/>
        </p:nvSpPr>
        <p:spPr bwMode="auto">
          <a:xfrm flipH="1">
            <a:off x="3200400" y="3749040"/>
            <a:ext cx="685800" cy="0"/>
          </a:xfrm>
          <a:prstGeom prst="line">
            <a:avLst/>
          </a:prstGeom>
          <a:noFill/>
          <a:ln w="38100">
            <a:solidFill>
              <a:srgbClr val="FF0000"/>
            </a:solidFill>
            <a:miter lim="800000"/>
            <a:headEnd/>
            <a:tailEnd type="triangle" w="med" len="med"/>
          </a:ln>
        </p:spPr>
        <p:txBody>
          <a:bodyPr wrap="none"/>
          <a:lstStyle/>
          <a:p>
            <a:endParaRPr lang="en-US"/>
          </a:p>
        </p:txBody>
      </p:sp>
    </p:spTree>
    <p:extLst>
      <p:ext uri="{BB962C8B-B14F-4D97-AF65-F5344CB8AC3E}">
        <p14:creationId xmlns:p14="http://schemas.microsoft.com/office/powerpoint/2010/main" val="291293034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13"/>
          <p:cNvSpPr>
            <a:spLocks noGrp="1" noChangeArrowheads="1"/>
          </p:cNvSpPr>
          <p:nvPr>
            <p:ph type="sldNum" sz="quarter" idx="10"/>
          </p:nvPr>
        </p:nvSpPr>
        <p:spPr>
          <a:noFill/>
        </p:spPr>
        <p:txBody>
          <a:bodyPr/>
          <a:lstStyle/>
          <a:p>
            <a:fld id="{5E7269A6-12CB-4CC7-916C-BB40C98DB50A}" type="slidenum">
              <a:rPr lang="en-US" altLang="en-US" smtClean="0">
                <a:cs typeface="Arial" charset="0"/>
              </a:rPr>
              <a:pPr/>
              <a:t>38</a:t>
            </a:fld>
            <a:endParaRPr lang="en-US" altLang="en-US">
              <a:cs typeface="Arial" charset="0"/>
            </a:endParaRPr>
          </a:p>
        </p:txBody>
      </p:sp>
      <p:pic>
        <p:nvPicPr>
          <p:cNvPr id="100354" name="Picture 11"/>
          <p:cNvPicPr>
            <a:picLocks noChangeAspect="1" noChangeArrowheads="1"/>
          </p:cNvPicPr>
          <p:nvPr/>
        </p:nvPicPr>
        <p:blipFill>
          <a:blip r:embed="rId3"/>
          <a:srcRect/>
          <a:stretch>
            <a:fillRect/>
          </a:stretch>
        </p:blipFill>
        <p:spPr bwMode="auto">
          <a:xfrm>
            <a:off x="346075" y="1390650"/>
            <a:ext cx="8593138" cy="3492500"/>
          </a:xfrm>
          <a:prstGeom prst="rect">
            <a:avLst/>
          </a:prstGeom>
          <a:noFill/>
          <a:ln w="9525">
            <a:solidFill>
              <a:schemeClr val="tx1"/>
            </a:solidFill>
            <a:miter lim="800000"/>
            <a:headEnd/>
            <a:tailEnd/>
          </a:ln>
        </p:spPr>
      </p:pic>
      <p:sp>
        <p:nvSpPr>
          <p:cNvPr id="100355"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00356" name="Rectangle 3"/>
          <p:cNvSpPr>
            <a:spLocks noChangeArrowheads="1"/>
          </p:cNvSpPr>
          <p:nvPr/>
        </p:nvSpPr>
        <p:spPr bwMode="auto">
          <a:xfrm>
            <a:off x="2571750" y="457200"/>
            <a:ext cx="3886200" cy="762000"/>
          </a:xfrm>
          <a:prstGeom prst="rect">
            <a:avLst/>
          </a:prstGeom>
          <a:noFill/>
          <a:ln w="9525">
            <a:noFill/>
            <a:miter lim="800000"/>
            <a:headEnd/>
            <a:tailEnd/>
          </a:ln>
        </p:spPr>
        <p:txBody>
          <a:bodyPr>
            <a:spAutoFit/>
          </a:bodyPr>
          <a:lstStyle/>
          <a:p>
            <a:pPr algn="ctr"/>
            <a:r>
              <a:rPr lang="en-US" altLang="en-US" sz="4400" dirty="0"/>
              <a:t>Exercise  3</a:t>
            </a:r>
          </a:p>
        </p:txBody>
      </p:sp>
      <p:pic>
        <p:nvPicPr>
          <p:cNvPr id="100357" name="Picture 8"/>
          <p:cNvPicPr>
            <a:picLocks noChangeAspect="1" noChangeArrowheads="1"/>
          </p:cNvPicPr>
          <p:nvPr/>
        </p:nvPicPr>
        <p:blipFill>
          <a:blip r:embed="rId4"/>
          <a:srcRect/>
          <a:stretch>
            <a:fillRect/>
          </a:stretch>
        </p:blipFill>
        <p:spPr bwMode="auto">
          <a:xfrm>
            <a:off x="228600" y="5718175"/>
            <a:ext cx="8610600" cy="347663"/>
          </a:xfrm>
          <a:prstGeom prst="rect">
            <a:avLst/>
          </a:prstGeom>
          <a:noFill/>
          <a:ln w="9525">
            <a:solidFill>
              <a:schemeClr val="tx1"/>
            </a:solidFill>
            <a:miter lim="800000"/>
            <a:headEnd/>
            <a:tailEnd/>
          </a:ln>
        </p:spPr>
      </p:pic>
      <p:sp>
        <p:nvSpPr>
          <p:cNvPr id="100358" name="Rectangle 9"/>
          <p:cNvSpPr>
            <a:spLocks noChangeArrowheads="1"/>
          </p:cNvSpPr>
          <p:nvPr/>
        </p:nvSpPr>
        <p:spPr bwMode="auto">
          <a:xfrm>
            <a:off x="685800" y="4994275"/>
            <a:ext cx="7772400" cy="641350"/>
          </a:xfrm>
          <a:prstGeom prst="rect">
            <a:avLst/>
          </a:prstGeom>
          <a:noFill/>
          <a:ln w="9525">
            <a:noFill/>
            <a:miter lim="800000"/>
            <a:headEnd/>
            <a:tailEnd/>
          </a:ln>
        </p:spPr>
        <p:txBody>
          <a:bodyPr>
            <a:spAutoFit/>
          </a:bodyPr>
          <a:lstStyle/>
          <a:p>
            <a:pPr algn="ctr"/>
            <a:r>
              <a:rPr lang="en-US" altLang="en-US" sz="3600"/>
              <a:t>New resource in hand:</a:t>
            </a:r>
          </a:p>
        </p:txBody>
      </p:sp>
      <p:sp>
        <p:nvSpPr>
          <p:cNvPr id="100359" name="Footer Placeholder 4"/>
          <p:cNvSpPr txBox="1">
            <a:spLocks noGrp="1"/>
          </p:cNvSpPr>
          <p:nvPr/>
        </p:nvSpPr>
        <p:spPr bwMode="auto">
          <a:xfrm>
            <a:off x="2438400" y="6130925"/>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2400" y="1314450"/>
            <a:ext cx="8829675" cy="4476750"/>
          </a:xfrm>
          <a:prstGeom prst="rect">
            <a:avLst/>
          </a:prstGeom>
          <a:ln>
            <a:solidFill>
              <a:schemeClr val="tx1"/>
            </a:solidFill>
          </a:ln>
        </p:spPr>
      </p:pic>
      <p:sp>
        <p:nvSpPr>
          <p:cNvPr id="102402"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02403" name="Rectangle 4"/>
          <p:cNvSpPr>
            <a:spLocks noChangeArrowheads="1"/>
          </p:cNvSpPr>
          <p:nvPr/>
        </p:nvSpPr>
        <p:spPr bwMode="auto">
          <a:xfrm>
            <a:off x="609600" y="457200"/>
            <a:ext cx="7772400" cy="762000"/>
          </a:xfrm>
          <a:prstGeom prst="rect">
            <a:avLst/>
          </a:prstGeom>
          <a:noFill/>
          <a:ln w="9525">
            <a:noFill/>
            <a:miter lim="800000"/>
            <a:headEnd/>
            <a:tailEnd/>
          </a:ln>
        </p:spPr>
        <p:txBody>
          <a:bodyPr>
            <a:spAutoFit/>
          </a:bodyPr>
          <a:lstStyle/>
          <a:p>
            <a:pPr algn="ctr"/>
            <a:r>
              <a:rPr lang="en-US" altLang="en-US" sz="4400" dirty="0"/>
              <a:t>Exercise  3 – Suggested Answer</a:t>
            </a:r>
          </a:p>
        </p:txBody>
      </p:sp>
      <p:sp>
        <p:nvSpPr>
          <p:cNvPr id="102404" name="Line 5"/>
          <p:cNvSpPr>
            <a:spLocks noChangeShapeType="1"/>
          </p:cNvSpPr>
          <p:nvPr/>
        </p:nvSpPr>
        <p:spPr bwMode="auto">
          <a:xfrm flipH="1">
            <a:off x="3048000" y="1905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2405" name="Line 6"/>
          <p:cNvSpPr>
            <a:spLocks noChangeShapeType="1"/>
          </p:cNvSpPr>
          <p:nvPr/>
        </p:nvSpPr>
        <p:spPr bwMode="auto">
          <a:xfrm flipH="1">
            <a:off x="2819400" y="2362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2406" name="Line 7"/>
          <p:cNvSpPr>
            <a:spLocks noChangeShapeType="1"/>
          </p:cNvSpPr>
          <p:nvPr/>
        </p:nvSpPr>
        <p:spPr bwMode="auto">
          <a:xfrm flipH="1">
            <a:off x="2362200" y="2590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2407" name="Line 9"/>
          <p:cNvSpPr>
            <a:spLocks noChangeShapeType="1"/>
          </p:cNvSpPr>
          <p:nvPr/>
        </p:nvSpPr>
        <p:spPr bwMode="auto">
          <a:xfrm flipH="1">
            <a:off x="3124200" y="4267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2408" name="Line 11"/>
          <p:cNvSpPr>
            <a:spLocks noChangeShapeType="1"/>
          </p:cNvSpPr>
          <p:nvPr/>
        </p:nvSpPr>
        <p:spPr bwMode="auto">
          <a:xfrm flipH="1" flipV="1">
            <a:off x="6705600" y="51816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02409"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13" name="Line 7"/>
          <p:cNvSpPr>
            <a:spLocks noChangeShapeType="1"/>
          </p:cNvSpPr>
          <p:nvPr/>
        </p:nvSpPr>
        <p:spPr bwMode="auto">
          <a:xfrm flipH="1">
            <a:off x="4495800" y="2819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4" name="Line 7"/>
          <p:cNvSpPr>
            <a:spLocks noChangeShapeType="1"/>
          </p:cNvSpPr>
          <p:nvPr/>
        </p:nvSpPr>
        <p:spPr bwMode="auto">
          <a:xfrm flipH="1">
            <a:off x="2057400" y="3276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6" name="Line 7"/>
          <p:cNvSpPr>
            <a:spLocks noChangeShapeType="1"/>
          </p:cNvSpPr>
          <p:nvPr/>
        </p:nvSpPr>
        <p:spPr bwMode="auto">
          <a:xfrm flipH="1">
            <a:off x="3124200" y="5562600"/>
            <a:ext cx="685800" cy="0"/>
          </a:xfrm>
          <a:prstGeom prst="line">
            <a:avLst/>
          </a:prstGeom>
          <a:noFill/>
          <a:ln w="38100">
            <a:solidFill>
              <a:schemeClr val="tx1"/>
            </a:solidFill>
            <a:miter lim="800000"/>
            <a:headEnd/>
            <a:tailEnd type="triangle" w="med" len="med"/>
          </a:ln>
        </p:spPr>
        <p:txBody>
          <a:bodyPr wrap="none"/>
          <a:lstStyle/>
          <a:p>
            <a:endParaRPr lang="en-US"/>
          </a:p>
        </p:txBody>
      </p:sp>
      <p:pic>
        <p:nvPicPr>
          <p:cNvPr id="5" name="Picture 4">
            <a:extLst>
              <a:ext uri="{FF2B5EF4-FFF2-40B4-BE49-F238E27FC236}">
                <a16:creationId xmlns:a16="http://schemas.microsoft.com/office/drawing/2014/main" id="{4CB52921-4BBE-E065-5C0F-25D7156DCC03}"/>
              </a:ext>
            </a:extLst>
          </p:cNvPr>
          <p:cNvPicPr>
            <a:picLocks noChangeAspect="1"/>
          </p:cNvPicPr>
          <p:nvPr/>
        </p:nvPicPr>
        <p:blipFill>
          <a:blip r:embed="rId4"/>
          <a:stretch>
            <a:fillRect/>
          </a:stretch>
        </p:blipFill>
        <p:spPr>
          <a:xfrm>
            <a:off x="822960" y="3439979"/>
            <a:ext cx="1577340" cy="228600"/>
          </a:xfrm>
          <a:prstGeom prst="rect">
            <a:avLst/>
          </a:prstGeom>
        </p:spPr>
      </p:pic>
      <p:sp>
        <p:nvSpPr>
          <p:cNvPr id="6" name="Line 7"/>
          <p:cNvSpPr>
            <a:spLocks noChangeShapeType="1"/>
          </p:cNvSpPr>
          <p:nvPr/>
        </p:nvSpPr>
        <p:spPr bwMode="auto">
          <a:xfrm flipH="1">
            <a:off x="1554028" y="3552825"/>
            <a:ext cx="685800" cy="0"/>
          </a:xfrm>
          <a:prstGeom prst="line">
            <a:avLst/>
          </a:prstGeom>
          <a:noFill/>
          <a:ln w="38100">
            <a:solidFill>
              <a:schemeClr val="tx2">
                <a:lumMod val="75000"/>
              </a:schemeClr>
            </a:solidFill>
            <a:miter lim="800000"/>
            <a:headEnd/>
            <a:tailEnd type="triangle" w="med" len="med"/>
          </a:ln>
        </p:spPr>
        <p:txBody>
          <a:bodyPr wrap="none"/>
          <a:lstStyle/>
          <a:p>
            <a:endParaRPr lang="en-US"/>
          </a:p>
        </p:txBody>
      </p:sp>
      <p:sp>
        <p:nvSpPr>
          <p:cNvPr id="7" name="TextBox 6">
            <a:extLst>
              <a:ext uri="{FF2B5EF4-FFF2-40B4-BE49-F238E27FC236}">
                <a16:creationId xmlns:a16="http://schemas.microsoft.com/office/drawing/2014/main" id="{36502EB4-CF21-0868-005F-BF118A874B15}"/>
              </a:ext>
            </a:extLst>
          </p:cNvPr>
          <p:cNvSpPr txBox="1"/>
          <p:nvPr/>
        </p:nvSpPr>
        <p:spPr>
          <a:xfrm>
            <a:off x="144328" y="3181350"/>
            <a:ext cx="1752600" cy="461665"/>
          </a:xfrm>
          <a:prstGeom prst="rect">
            <a:avLst/>
          </a:prstGeom>
          <a:noFill/>
        </p:spPr>
        <p:txBody>
          <a:bodyPr wrap="square" rtlCol="0">
            <a:spAutoFit/>
          </a:bodyPr>
          <a:lstStyle/>
          <a:p>
            <a:r>
              <a:rPr lang="en-US" dirty="0"/>
              <a:t>_______</a:t>
            </a:r>
          </a:p>
        </p:txBody>
      </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3"/>
          <p:cNvSpPr>
            <a:spLocks noGrp="1" noChangeArrowheads="1"/>
          </p:cNvSpPr>
          <p:nvPr>
            <p:ph type="sldNum" sz="quarter" idx="10"/>
          </p:nvPr>
        </p:nvSpPr>
        <p:spPr>
          <a:noFill/>
        </p:spPr>
        <p:txBody>
          <a:bodyPr/>
          <a:lstStyle/>
          <a:p>
            <a:fld id="{6D16E027-0C81-4877-90D4-6D921E65F5FF}" type="slidenum">
              <a:rPr lang="en-US" altLang="en-US" smtClean="0">
                <a:cs typeface="Arial" charset="0"/>
              </a:rPr>
              <a:pPr/>
              <a:t>40</a:t>
            </a:fld>
            <a:endParaRPr lang="en-US" altLang="en-US">
              <a:cs typeface="Arial" charset="0"/>
            </a:endParaRPr>
          </a:p>
        </p:txBody>
      </p:sp>
      <p:sp>
        <p:nvSpPr>
          <p:cNvPr id="104450"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04451" name="Rectangle 3"/>
          <p:cNvSpPr>
            <a:spLocks noChangeArrowheads="1"/>
          </p:cNvSpPr>
          <p:nvPr/>
        </p:nvSpPr>
        <p:spPr bwMode="auto">
          <a:xfrm>
            <a:off x="2571750" y="457200"/>
            <a:ext cx="3886200" cy="762000"/>
          </a:xfrm>
          <a:prstGeom prst="rect">
            <a:avLst/>
          </a:prstGeom>
          <a:noFill/>
          <a:ln w="9525">
            <a:noFill/>
            <a:miter lim="800000"/>
            <a:headEnd/>
            <a:tailEnd/>
          </a:ln>
        </p:spPr>
        <p:txBody>
          <a:bodyPr>
            <a:spAutoFit/>
          </a:bodyPr>
          <a:lstStyle/>
          <a:p>
            <a:pPr algn="ctr"/>
            <a:r>
              <a:rPr lang="en-US" altLang="en-US" sz="4400" dirty="0"/>
              <a:t>Exercise  4</a:t>
            </a:r>
          </a:p>
        </p:txBody>
      </p:sp>
      <p:sp>
        <p:nvSpPr>
          <p:cNvPr id="104452" name="Rectangle 6"/>
          <p:cNvSpPr>
            <a:spLocks noChangeArrowheads="1"/>
          </p:cNvSpPr>
          <p:nvPr/>
        </p:nvSpPr>
        <p:spPr bwMode="auto">
          <a:xfrm>
            <a:off x="723900" y="3765752"/>
            <a:ext cx="7772400" cy="641350"/>
          </a:xfrm>
          <a:prstGeom prst="rect">
            <a:avLst/>
          </a:prstGeom>
          <a:noFill/>
          <a:ln w="9525">
            <a:noFill/>
            <a:miter lim="800000"/>
            <a:headEnd/>
            <a:tailEnd/>
          </a:ln>
        </p:spPr>
        <p:txBody>
          <a:bodyPr>
            <a:spAutoFit/>
          </a:bodyPr>
          <a:lstStyle/>
          <a:p>
            <a:pPr algn="ctr"/>
            <a:r>
              <a:rPr lang="en-US" altLang="en-US" sz="3600" dirty="0"/>
              <a:t>New resource in hand:</a:t>
            </a:r>
          </a:p>
        </p:txBody>
      </p:sp>
      <p:pic>
        <p:nvPicPr>
          <p:cNvPr id="104453" name="Picture 9"/>
          <p:cNvPicPr>
            <a:picLocks noChangeAspect="1" noChangeArrowheads="1"/>
          </p:cNvPicPr>
          <p:nvPr/>
        </p:nvPicPr>
        <p:blipFill>
          <a:blip r:embed="rId3"/>
          <a:srcRect/>
          <a:stretch>
            <a:fillRect/>
          </a:stretch>
        </p:blipFill>
        <p:spPr bwMode="auto">
          <a:xfrm>
            <a:off x="304800" y="4641850"/>
            <a:ext cx="8447088" cy="557213"/>
          </a:xfrm>
          <a:prstGeom prst="rect">
            <a:avLst/>
          </a:prstGeom>
          <a:noFill/>
          <a:ln w="9525">
            <a:solidFill>
              <a:schemeClr val="tx1"/>
            </a:solidFill>
            <a:miter lim="800000"/>
            <a:headEnd/>
            <a:tailEnd/>
          </a:ln>
        </p:spPr>
      </p:pic>
      <p:sp>
        <p:nvSpPr>
          <p:cNvPr id="104455" name="Footer Placeholder 4"/>
          <p:cNvSpPr txBox="1">
            <a:spLocks noGrp="1"/>
          </p:cNvSpPr>
          <p:nvPr/>
        </p:nvSpPr>
        <p:spPr bwMode="auto">
          <a:xfrm>
            <a:off x="2438400" y="61087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2" name="Picture 1"/>
          <p:cNvPicPr>
            <a:picLocks noChangeAspect="1"/>
          </p:cNvPicPr>
          <p:nvPr/>
        </p:nvPicPr>
        <p:blipFill>
          <a:blip r:embed="rId4"/>
          <a:stretch>
            <a:fillRect/>
          </a:stretch>
        </p:blipFill>
        <p:spPr>
          <a:xfrm>
            <a:off x="251514" y="1905000"/>
            <a:ext cx="8511486" cy="1038225"/>
          </a:xfrm>
          <a:prstGeom prst="rect">
            <a:avLst/>
          </a:prstGeom>
          <a:ln>
            <a:solidFill>
              <a:schemeClr val="tx1"/>
            </a:solidFill>
          </a:ln>
        </p:spPr>
      </p:pic>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52400" y="1143000"/>
            <a:ext cx="8810625" cy="5191125"/>
          </a:xfrm>
          <a:prstGeom prst="rect">
            <a:avLst/>
          </a:prstGeom>
          <a:ln>
            <a:solidFill>
              <a:schemeClr val="tx1"/>
            </a:solidFill>
          </a:ln>
        </p:spPr>
      </p:pic>
      <p:sp>
        <p:nvSpPr>
          <p:cNvPr id="106498"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06499" name="Rectangle 4"/>
          <p:cNvSpPr>
            <a:spLocks noChangeArrowheads="1"/>
          </p:cNvSpPr>
          <p:nvPr/>
        </p:nvSpPr>
        <p:spPr bwMode="auto">
          <a:xfrm>
            <a:off x="671512" y="252901"/>
            <a:ext cx="7772400" cy="762000"/>
          </a:xfrm>
          <a:prstGeom prst="rect">
            <a:avLst/>
          </a:prstGeom>
          <a:noFill/>
          <a:ln w="9525">
            <a:noFill/>
            <a:miter lim="800000"/>
            <a:headEnd/>
            <a:tailEnd/>
          </a:ln>
        </p:spPr>
        <p:txBody>
          <a:bodyPr>
            <a:spAutoFit/>
          </a:bodyPr>
          <a:lstStyle/>
          <a:p>
            <a:pPr algn="ctr"/>
            <a:r>
              <a:rPr lang="en-US" altLang="en-US" sz="4400" dirty="0"/>
              <a:t>Exercise  4 – Suggested Answer</a:t>
            </a:r>
          </a:p>
        </p:txBody>
      </p:sp>
      <p:sp>
        <p:nvSpPr>
          <p:cNvPr id="106500" name="Line 5"/>
          <p:cNvSpPr>
            <a:spLocks noChangeShapeType="1"/>
          </p:cNvSpPr>
          <p:nvPr/>
        </p:nvSpPr>
        <p:spPr bwMode="auto">
          <a:xfrm flipH="1">
            <a:off x="2667000" y="1746738"/>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1" name="Line 6"/>
          <p:cNvSpPr>
            <a:spLocks noChangeShapeType="1"/>
          </p:cNvSpPr>
          <p:nvPr/>
        </p:nvSpPr>
        <p:spPr bwMode="auto">
          <a:xfrm flipH="1">
            <a:off x="2895600" y="1981200"/>
            <a:ext cx="685800" cy="0"/>
          </a:xfrm>
          <a:prstGeom prst="line">
            <a:avLst/>
          </a:prstGeom>
          <a:noFill/>
          <a:ln w="38100">
            <a:solidFill>
              <a:srgbClr val="FF0000"/>
            </a:solidFill>
            <a:miter lim="800000"/>
            <a:headEnd/>
            <a:tailEnd type="triangle" w="med" len="med"/>
          </a:ln>
        </p:spPr>
        <p:txBody>
          <a:bodyPr wrap="none"/>
          <a:lstStyle/>
          <a:p>
            <a:endParaRPr lang="en-US"/>
          </a:p>
        </p:txBody>
      </p:sp>
      <p:sp>
        <p:nvSpPr>
          <p:cNvPr id="106502" name="Line 7"/>
          <p:cNvSpPr>
            <a:spLocks noChangeShapeType="1"/>
          </p:cNvSpPr>
          <p:nvPr/>
        </p:nvSpPr>
        <p:spPr bwMode="auto">
          <a:xfrm flipH="1">
            <a:off x="2667000" y="2209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3" name="Line 8"/>
          <p:cNvSpPr>
            <a:spLocks noChangeShapeType="1"/>
          </p:cNvSpPr>
          <p:nvPr/>
        </p:nvSpPr>
        <p:spPr bwMode="auto">
          <a:xfrm flipH="1">
            <a:off x="2819400" y="4114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4" name="Line 9"/>
          <p:cNvSpPr>
            <a:spLocks noChangeShapeType="1"/>
          </p:cNvSpPr>
          <p:nvPr/>
        </p:nvSpPr>
        <p:spPr bwMode="auto">
          <a:xfrm flipH="1" flipV="1">
            <a:off x="3048000" y="43434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06506" name="Line 13"/>
          <p:cNvSpPr>
            <a:spLocks noChangeShapeType="1"/>
          </p:cNvSpPr>
          <p:nvPr/>
        </p:nvSpPr>
        <p:spPr bwMode="auto">
          <a:xfrm flipH="1">
            <a:off x="3124200" y="2971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7" name="Footer Placeholder 4"/>
          <p:cNvSpPr txBox="1">
            <a:spLocks noGrp="1"/>
          </p:cNvSpPr>
          <p:nvPr/>
        </p:nvSpPr>
        <p:spPr bwMode="auto">
          <a:xfrm>
            <a:off x="2514600" y="6264275"/>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106508" name="Line 18"/>
          <p:cNvSpPr>
            <a:spLocks noChangeShapeType="1"/>
          </p:cNvSpPr>
          <p:nvPr/>
        </p:nvSpPr>
        <p:spPr bwMode="auto">
          <a:xfrm flipH="1">
            <a:off x="2667000" y="2438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9" name="Line 18"/>
          <p:cNvSpPr>
            <a:spLocks noChangeShapeType="1"/>
          </p:cNvSpPr>
          <p:nvPr/>
        </p:nvSpPr>
        <p:spPr bwMode="auto">
          <a:xfrm flipH="1">
            <a:off x="2667000" y="2667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0" name="Line 18"/>
          <p:cNvSpPr>
            <a:spLocks noChangeShapeType="1"/>
          </p:cNvSpPr>
          <p:nvPr/>
        </p:nvSpPr>
        <p:spPr bwMode="auto">
          <a:xfrm flipH="1">
            <a:off x="2743200" y="3352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1" name="Line 18"/>
          <p:cNvSpPr>
            <a:spLocks noChangeShapeType="1"/>
          </p:cNvSpPr>
          <p:nvPr/>
        </p:nvSpPr>
        <p:spPr bwMode="auto">
          <a:xfrm flipH="1">
            <a:off x="2743200" y="3657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2" name="Line 18"/>
          <p:cNvSpPr>
            <a:spLocks noChangeShapeType="1"/>
          </p:cNvSpPr>
          <p:nvPr/>
        </p:nvSpPr>
        <p:spPr bwMode="auto">
          <a:xfrm flipH="1">
            <a:off x="2743200" y="3886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3" name="Line 18"/>
          <p:cNvSpPr>
            <a:spLocks noChangeShapeType="1"/>
          </p:cNvSpPr>
          <p:nvPr/>
        </p:nvSpPr>
        <p:spPr bwMode="auto">
          <a:xfrm flipH="1">
            <a:off x="3733800" y="4800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4" name="Line 18"/>
          <p:cNvSpPr>
            <a:spLocks noChangeShapeType="1"/>
          </p:cNvSpPr>
          <p:nvPr/>
        </p:nvSpPr>
        <p:spPr bwMode="auto">
          <a:xfrm flipH="1">
            <a:off x="2819400" y="4572000"/>
            <a:ext cx="685800" cy="0"/>
          </a:xfrm>
          <a:prstGeom prst="line">
            <a:avLst/>
          </a:prstGeom>
          <a:noFill/>
          <a:ln w="38100">
            <a:solidFill>
              <a:srgbClr val="FF0000"/>
            </a:solidFill>
            <a:miter lim="800000"/>
            <a:headEnd/>
            <a:tailEnd type="triangle" w="med" len="med"/>
          </a:ln>
        </p:spPr>
        <p:txBody>
          <a:bodyPr wrap="none"/>
          <a:lstStyle/>
          <a:p>
            <a:endParaRPr lang="en-US"/>
          </a:p>
        </p:txBody>
      </p:sp>
      <p:sp>
        <p:nvSpPr>
          <p:cNvPr id="25" name="Line 18"/>
          <p:cNvSpPr>
            <a:spLocks noChangeShapeType="1"/>
          </p:cNvSpPr>
          <p:nvPr/>
        </p:nvSpPr>
        <p:spPr bwMode="auto">
          <a:xfrm flipH="1">
            <a:off x="5867400" y="5334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6" name="Line 18"/>
          <p:cNvSpPr>
            <a:spLocks noChangeShapeType="1"/>
          </p:cNvSpPr>
          <p:nvPr/>
        </p:nvSpPr>
        <p:spPr bwMode="auto">
          <a:xfrm flipH="1">
            <a:off x="7620000" y="5715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7" name="Line 18"/>
          <p:cNvSpPr>
            <a:spLocks noChangeShapeType="1"/>
          </p:cNvSpPr>
          <p:nvPr/>
        </p:nvSpPr>
        <p:spPr bwMode="auto">
          <a:xfrm flipH="1">
            <a:off x="2057400" y="6172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8" name="Line 13"/>
          <p:cNvSpPr>
            <a:spLocks noChangeShapeType="1"/>
          </p:cNvSpPr>
          <p:nvPr/>
        </p:nvSpPr>
        <p:spPr bwMode="auto">
          <a:xfrm flipH="1">
            <a:off x="3505200" y="315468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 name="Rounded Rectangle 3">
            <a:extLst>
              <a:ext uri="{FF2B5EF4-FFF2-40B4-BE49-F238E27FC236}">
                <a16:creationId xmlns:a16="http://schemas.microsoft.com/office/drawing/2014/main" id="{00A0BBEC-92B5-DA57-F132-07614063385F}"/>
              </a:ext>
            </a:extLst>
          </p:cNvPr>
          <p:cNvSpPr/>
          <p:nvPr/>
        </p:nvSpPr>
        <p:spPr bwMode="auto">
          <a:xfrm>
            <a:off x="152400" y="3505200"/>
            <a:ext cx="2133600" cy="228600"/>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
        <p:nvSpPr>
          <p:cNvPr id="3" name="Rounded Rectangle 3">
            <a:extLst>
              <a:ext uri="{FF2B5EF4-FFF2-40B4-BE49-F238E27FC236}">
                <a16:creationId xmlns:a16="http://schemas.microsoft.com/office/drawing/2014/main" id="{E32C3E9B-13A7-F723-F81B-09EB13A124AA}"/>
              </a:ext>
            </a:extLst>
          </p:cNvPr>
          <p:cNvSpPr/>
          <p:nvPr/>
        </p:nvSpPr>
        <p:spPr bwMode="auto">
          <a:xfrm>
            <a:off x="1295400" y="3505200"/>
            <a:ext cx="2133600" cy="228600"/>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3"/>
          <p:cNvSpPr>
            <a:spLocks noGrp="1" noChangeArrowheads="1"/>
          </p:cNvSpPr>
          <p:nvPr>
            <p:ph type="sldNum" sz="quarter" idx="10"/>
          </p:nvPr>
        </p:nvSpPr>
        <p:spPr>
          <a:noFill/>
        </p:spPr>
        <p:txBody>
          <a:bodyPr/>
          <a:lstStyle/>
          <a:p>
            <a:fld id="{F9251184-7027-4862-94D6-C5714AA8079D}" type="slidenum">
              <a:rPr lang="en-US" altLang="en-US" smtClean="0">
                <a:cs typeface="Arial" charset="0"/>
              </a:rPr>
              <a:pPr/>
              <a:t>42</a:t>
            </a:fld>
            <a:endParaRPr lang="en-US" altLang="en-US">
              <a:cs typeface="Arial" charset="0"/>
            </a:endParaRPr>
          </a:p>
        </p:txBody>
      </p:sp>
      <p:sp>
        <p:nvSpPr>
          <p:cNvPr id="108546"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08547" name="Rectangle 3"/>
          <p:cNvSpPr>
            <a:spLocks noChangeArrowheads="1"/>
          </p:cNvSpPr>
          <p:nvPr/>
        </p:nvSpPr>
        <p:spPr bwMode="auto">
          <a:xfrm>
            <a:off x="2571750" y="457200"/>
            <a:ext cx="3886200" cy="762000"/>
          </a:xfrm>
          <a:prstGeom prst="rect">
            <a:avLst/>
          </a:prstGeom>
          <a:noFill/>
          <a:ln w="9525">
            <a:noFill/>
            <a:miter lim="800000"/>
            <a:headEnd/>
            <a:tailEnd/>
          </a:ln>
        </p:spPr>
        <p:txBody>
          <a:bodyPr>
            <a:spAutoFit/>
          </a:bodyPr>
          <a:lstStyle/>
          <a:p>
            <a:pPr algn="ctr"/>
            <a:r>
              <a:rPr lang="en-US" altLang="en-US" sz="4400" dirty="0"/>
              <a:t>Exercise  5</a:t>
            </a:r>
          </a:p>
        </p:txBody>
      </p:sp>
      <p:sp>
        <p:nvSpPr>
          <p:cNvPr id="108548" name="Rectangle 5"/>
          <p:cNvSpPr>
            <a:spLocks noChangeArrowheads="1"/>
          </p:cNvSpPr>
          <p:nvPr/>
        </p:nvSpPr>
        <p:spPr bwMode="auto">
          <a:xfrm>
            <a:off x="762000" y="4114800"/>
            <a:ext cx="7772400" cy="641350"/>
          </a:xfrm>
          <a:prstGeom prst="rect">
            <a:avLst/>
          </a:prstGeom>
          <a:noFill/>
          <a:ln w="9525">
            <a:noFill/>
            <a:miter lim="800000"/>
            <a:headEnd/>
            <a:tailEnd/>
          </a:ln>
        </p:spPr>
        <p:txBody>
          <a:bodyPr>
            <a:spAutoFit/>
          </a:bodyPr>
          <a:lstStyle/>
          <a:p>
            <a:pPr algn="ctr"/>
            <a:r>
              <a:rPr lang="en-US" altLang="en-US" sz="3600"/>
              <a:t>New resource in hand:</a:t>
            </a:r>
          </a:p>
        </p:txBody>
      </p:sp>
      <p:pic>
        <p:nvPicPr>
          <p:cNvPr id="108549" name="Picture 8"/>
          <p:cNvPicPr>
            <a:picLocks noChangeAspect="1" noChangeArrowheads="1"/>
          </p:cNvPicPr>
          <p:nvPr/>
        </p:nvPicPr>
        <p:blipFill>
          <a:blip r:embed="rId3"/>
          <a:srcRect/>
          <a:stretch>
            <a:fillRect/>
          </a:stretch>
        </p:blipFill>
        <p:spPr bwMode="auto">
          <a:xfrm>
            <a:off x="609600" y="1600200"/>
            <a:ext cx="8255000" cy="2130425"/>
          </a:xfrm>
          <a:prstGeom prst="rect">
            <a:avLst/>
          </a:prstGeom>
          <a:noFill/>
          <a:ln w="9525">
            <a:solidFill>
              <a:schemeClr val="tx1"/>
            </a:solidFill>
            <a:miter lim="800000"/>
            <a:headEnd/>
            <a:tailEnd/>
          </a:ln>
        </p:spPr>
      </p:pic>
      <p:pic>
        <p:nvPicPr>
          <p:cNvPr id="108550" name="Picture 9"/>
          <p:cNvPicPr>
            <a:picLocks noChangeAspect="1" noChangeArrowheads="1"/>
          </p:cNvPicPr>
          <p:nvPr/>
        </p:nvPicPr>
        <p:blipFill>
          <a:blip r:embed="rId4"/>
          <a:srcRect/>
          <a:stretch>
            <a:fillRect/>
          </a:stretch>
        </p:blipFill>
        <p:spPr bwMode="auto">
          <a:xfrm>
            <a:off x="457200" y="5105400"/>
            <a:ext cx="8232775" cy="609600"/>
          </a:xfrm>
          <a:prstGeom prst="rect">
            <a:avLst/>
          </a:prstGeom>
          <a:noFill/>
          <a:ln w="9525">
            <a:solidFill>
              <a:schemeClr val="tx1"/>
            </a:solidFill>
            <a:miter lim="800000"/>
            <a:headEnd/>
            <a:tailEnd/>
          </a:ln>
        </p:spPr>
      </p:pic>
      <p:sp>
        <p:nvSpPr>
          <p:cNvPr id="108551"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7162" y="1557337"/>
            <a:ext cx="8829675" cy="3743325"/>
          </a:xfrm>
          <a:prstGeom prst="rect">
            <a:avLst/>
          </a:prstGeom>
          <a:ln>
            <a:solidFill>
              <a:schemeClr val="tx1"/>
            </a:solidFill>
          </a:ln>
        </p:spPr>
      </p:pic>
      <p:sp>
        <p:nvSpPr>
          <p:cNvPr id="110595" name="Rectangle 4"/>
          <p:cNvSpPr>
            <a:spLocks noChangeArrowheads="1"/>
          </p:cNvSpPr>
          <p:nvPr/>
        </p:nvSpPr>
        <p:spPr bwMode="auto">
          <a:xfrm>
            <a:off x="609600" y="381000"/>
            <a:ext cx="7772400" cy="762000"/>
          </a:xfrm>
          <a:prstGeom prst="rect">
            <a:avLst/>
          </a:prstGeom>
          <a:noFill/>
          <a:ln w="9525">
            <a:noFill/>
            <a:miter lim="800000"/>
            <a:headEnd/>
            <a:tailEnd/>
          </a:ln>
        </p:spPr>
        <p:txBody>
          <a:bodyPr>
            <a:spAutoFit/>
          </a:bodyPr>
          <a:lstStyle/>
          <a:p>
            <a:pPr algn="ctr"/>
            <a:r>
              <a:rPr lang="en-US" altLang="en-US" sz="4400" dirty="0"/>
              <a:t>Exercise  5 – Suggested Answer</a:t>
            </a:r>
          </a:p>
        </p:txBody>
      </p:sp>
      <p:sp>
        <p:nvSpPr>
          <p:cNvPr id="110596" name="Line 5"/>
          <p:cNvSpPr>
            <a:spLocks noChangeShapeType="1"/>
          </p:cNvSpPr>
          <p:nvPr/>
        </p:nvSpPr>
        <p:spPr bwMode="auto">
          <a:xfrm flipH="1">
            <a:off x="3241675" y="2133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597" name="Line 6"/>
          <p:cNvSpPr>
            <a:spLocks noChangeShapeType="1"/>
          </p:cNvSpPr>
          <p:nvPr/>
        </p:nvSpPr>
        <p:spPr bwMode="auto">
          <a:xfrm flipH="1">
            <a:off x="2717800" y="2438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598" name="Line 7"/>
          <p:cNvSpPr>
            <a:spLocks noChangeShapeType="1"/>
          </p:cNvSpPr>
          <p:nvPr/>
        </p:nvSpPr>
        <p:spPr bwMode="auto">
          <a:xfrm flipH="1">
            <a:off x="3276600" y="2895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599" name="Line 8"/>
          <p:cNvSpPr>
            <a:spLocks noChangeShapeType="1"/>
          </p:cNvSpPr>
          <p:nvPr/>
        </p:nvSpPr>
        <p:spPr bwMode="auto">
          <a:xfrm flipH="1">
            <a:off x="5410200" y="3124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600" name="Line 9"/>
          <p:cNvSpPr>
            <a:spLocks noChangeShapeType="1"/>
          </p:cNvSpPr>
          <p:nvPr/>
        </p:nvSpPr>
        <p:spPr bwMode="auto">
          <a:xfrm flipH="1" flipV="1">
            <a:off x="2019300" y="3352800"/>
            <a:ext cx="838200" cy="0"/>
          </a:xfrm>
          <a:prstGeom prst="line">
            <a:avLst/>
          </a:prstGeom>
          <a:noFill/>
          <a:ln w="38100">
            <a:solidFill>
              <a:schemeClr val="tx1"/>
            </a:solidFill>
            <a:miter lim="800000"/>
            <a:headEnd/>
            <a:tailEnd type="triangle" w="med" len="med"/>
          </a:ln>
        </p:spPr>
        <p:txBody>
          <a:bodyPr wrap="none"/>
          <a:lstStyle/>
          <a:p>
            <a:endParaRPr lang="en-US" dirty="0"/>
          </a:p>
        </p:txBody>
      </p:sp>
      <p:sp>
        <p:nvSpPr>
          <p:cNvPr id="110602"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110603" name="Line 15"/>
          <p:cNvSpPr>
            <a:spLocks noChangeShapeType="1"/>
          </p:cNvSpPr>
          <p:nvPr/>
        </p:nvSpPr>
        <p:spPr bwMode="auto">
          <a:xfrm flipH="1">
            <a:off x="3200400" y="2667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8" name="Line 9"/>
          <p:cNvSpPr>
            <a:spLocks noChangeShapeType="1"/>
          </p:cNvSpPr>
          <p:nvPr/>
        </p:nvSpPr>
        <p:spPr bwMode="auto">
          <a:xfrm flipH="1" flipV="1">
            <a:off x="1981200" y="3581400"/>
            <a:ext cx="838200" cy="0"/>
          </a:xfrm>
          <a:prstGeom prst="line">
            <a:avLst/>
          </a:prstGeom>
          <a:noFill/>
          <a:ln w="38100">
            <a:solidFill>
              <a:schemeClr val="tx1"/>
            </a:solidFill>
            <a:miter lim="800000"/>
            <a:headEnd/>
            <a:tailEnd type="triangle" w="med" len="med"/>
          </a:ln>
        </p:spPr>
        <p:txBody>
          <a:bodyPr wrap="none"/>
          <a:lstStyle/>
          <a:p>
            <a:endParaRPr lang="en-US" dirty="0"/>
          </a:p>
        </p:txBody>
      </p:sp>
      <p:sp>
        <p:nvSpPr>
          <p:cNvPr id="19" name="Line 9"/>
          <p:cNvSpPr>
            <a:spLocks noChangeShapeType="1"/>
          </p:cNvSpPr>
          <p:nvPr/>
        </p:nvSpPr>
        <p:spPr bwMode="auto">
          <a:xfrm flipH="1" flipV="1">
            <a:off x="1905000" y="3810000"/>
            <a:ext cx="838200" cy="0"/>
          </a:xfrm>
          <a:prstGeom prst="line">
            <a:avLst/>
          </a:prstGeom>
          <a:noFill/>
          <a:ln w="38100">
            <a:solidFill>
              <a:schemeClr val="tx1"/>
            </a:solidFill>
            <a:miter lim="800000"/>
            <a:headEnd/>
            <a:tailEnd type="triangle" w="med" len="med"/>
          </a:ln>
        </p:spPr>
        <p:txBody>
          <a:bodyPr wrap="none"/>
          <a:lstStyle/>
          <a:p>
            <a:endParaRPr lang="en-US" dirty="0"/>
          </a:p>
        </p:txBody>
      </p:sp>
      <p:sp>
        <p:nvSpPr>
          <p:cNvPr id="20" name="Line 9"/>
          <p:cNvSpPr>
            <a:spLocks noChangeShapeType="1"/>
          </p:cNvSpPr>
          <p:nvPr/>
        </p:nvSpPr>
        <p:spPr bwMode="auto">
          <a:xfrm flipH="1" flipV="1">
            <a:off x="2743200" y="4038600"/>
            <a:ext cx="838200" cy="0"/>
          </a:xfrm>
          <a:prstGeom prst="line">
            <a:avLst/>
          </a:prstGeom>
          <a:noFill/>
          <a:ln w="38100">
            <a:solidFill>
              <a:schemeClr val="tx1"/>
            </a:solidFill>
            <a:miter lim="800000"/>
            <a:headEnd/>
            <a:tailEnd type="triangle" w="med" len="med"/>
          </a:ln>
        </p:spPr>
        <p:txBody>
          <a:bodyPr wrap="none"/>
          <a:lstStyle/>
          <a:p>
            <a:endParaRPr lang="en-US" dirty="0"/>
          </a:p>
        </p:txBody>
      </p:sp>
      <p:sp>
        <p:nvSpPr>
          <p:cNvPr id="21" name="Line 9"/>
          <p:cNvSpPr>
            <a:spLocks noChangeShapeType="1"/>
          </p:cNvSpPr>
          <p:nvPr/>
        </p:nvSpPr>
        <p:spPr bwMode="auto">
          <a:xfrm flipH="1" flipV="1">
            <a:off x="5638800" y="4876800"/>
            <a:ext cx="838200" cy="0"/>
          </a:xfrm>
          <a:prstGeom prst="line">
            <a:avLst/>
          </a:prstGeom>
          <a:noFill/>
          <a:ln w="38100">
            <a:solidFill>
              <a:schemeClr val="tx1"/>
            </a:solidFill>
            <a:miter lim="800000"/>
            <a:headEnd/>
            <a:tailEnd type="triangle" w="med" len="med"/>
          </a:ln>
        </p:spPr>
        <p:txBody>
          <a:bodyPr wrap="none"/>
          <a:lstStyle/>
          <a:p>
            <a:endParaRPr lang="en-US" dirty="0"/>
          </a:p>
        </p:txBody>
      </p:sp>
      <p:sp>
        <p:nvSpPr>
          <p:cNvPr id="22" name="Line 9"/>
          <p:cNvSpPr>
            <a:spLocks noChangeShapeType="1"/>
          </p:cNvSpPr>
          <p:nvPr/>
        </p:nvSpPr>
        <p:spPr bwMode="auto">
          <a:xfrm flipH="1" flipV="1">
            <a:off x="6096000" y="5181600"/>
            <a:ext cx="838200" cy="0"/>
          </a:xfrm>
          <a:prstGeom prst="line">
            <a:avLst/>
          </a:prstGeom>
          <a:noFill/>
          <a:ln w="38100">
            <a:solidFill>
              <a:schemeClr val="tx1"/>
            </a:solidFill>
            <a:miter lim="800000"/>
            <a:headEnd/>
            <a:tailEnd type="triangle" w="med" len="med"/>
          </a:ln>
        </p:spPr>
        <p:txBody>
          <a:bodyPr wrap="none"/>
          <a:lstStyle/>
          <a:p>
            <a:endParaRPr lang="en-US" dirty="0"/>
          </a:p>
        </p:txBody>
      </p:sp>
      <p:sp>
        <p:nvSpPr>
          <p:cNvPr id="4" name="Rounded Rectangle 3">
            <a:extLst>
              <a:ext uri="{FF2B5EF4-FFF2-40B4-BE49-F238E27FC236}">
                <a16:creationId xmlns:a16="http://schemas.microsoft.com/office/drawing/2014/main" id="{10ED9C21-BF48-CBD5-3D38-850422982ED5}"/>
              </a:ext>
            </a:extLst>
          </p:cNvPr>
          <p:cNvSpPr/>
          <p:nvPr/>
        </p:nvSpPr>
        <p:spPr bwMode="auto">
          <a:xfrm>
            <a:off x="152400" y="3505200"/>
            <a:ext cx="2133600" cy="228600"/>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
        <p:nvSpPr>
          <p:cNvPr id="5" name="Rounded Rectangle 3">
            <a:extLst>
              <a:ext uri="{FF2B5EF4-FFF2-40B4-BE49-F238E27FC236}">
                <a16:creationId xmlns:a16="http://schemas.microsoft.com/office/drawing/2014/main" id="{AB883F6A-6DB5-3BD3-422A-903962E814F8}"/>
              </a:ext>
            </a:extLst>
          </p:cNvPr>
          <p:cNvSpPr/>
          <p:nvPr/>
        </p:nvSpPr>
        <p:spPr bwMode="auto">
          <a:xfrm>
            <a:off x="762000" y="3505200"/>
            <a:ext cx="2133600" cy="228600"/>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3"/>
          <p:cNvSpPr>
            <a:spLocks noGrp="1" noChangeArrowheads="1"/>
          </p:cNvSpPr>
          <p:nvPr>
            <p:ph type="sldNum" sz="quarter" idx="10"/>
          </p:nvPr>
        </p:nvSpPr>
        <p:spPr>
          <a:noFill/>
        </p:spPr>
        <p:txBody>
          <a:bodyPr/>
          <a:lstStyle/>
          <a:p>
            <a:fld id="{7D3A6274-59AD-43DA-982A-7B88FF4160D6}" type="slidenum">
              <a:rPr lang="en-US" altLang="en-US" smtClean="0">
                <a:cs typeface="Arial" charset="0"/>
              </a:rPr>
              <a:pPr/>
              <a:t>44</a:t>
            </a:fld>
            <a:endParaRPr lang="en-US" altLang="en-US">
              <a:cs typeface="Arial" charset="0"/>
            </a:endParaRPr>
          </a:p>
        </p:txBody>
      </p:sp>
      <p:sp>
        <p:nvSpPr>
          <p:cNvPr id="112642"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12643" name="Rectangle 3"/>
          <p:cNvSpPr>
            <a:spLocks noChangeArrowheads="1"/>
          </p:cNvSpPr>
          <p:nvPr/>
        </p:nvSpPr>
        <p:spPr bwMode="auto">
          <a:xfrm>
            <a:off x="2571750" y="457200"/>
            <a:ext cx="3886200" cy="762000"/>
          </a:xfrm>
          <a:prstGeom prst="rect">
            <a:avLst/>
          </a:prstGeom>
          <a:noFill/>
          <a:ln w="9525">
            <a:noFill/>
            <a:miter lim="800000"/>
            <a:headEnd/>
            <a:tailEnd/>
          </a:ln>
        </p:spPr>
        <p:txBody>
          <a:bodyPr>
            <a:spAutoFit/>
          </a:bodyPr>
          <a:lstStyle/>
          <a:p>
            <a:pPr algn="ctr"/>
            <a:r>
              <a:rPr lang="en-US" altLang="en-US" sz="4400" dirty="0"/>
              <a:t>Exercise  6 </a:t>
            </a:r>
          </a:p>
        </p:txBody>
      </p:sp>
      <p:sp>
        <p:nvSpPr>
          <p:cNvPr id="112644" name="Rectangle 4"/>
          <p:cNvSpPr>
            <a:spLocks noChangeArrowheads="1"/>
          </p:cNvSpPr>
          <p:nvPr/>
        </p:nvSpPr>
        <p:spPr bwMode="auto">
          <a:xfrm>
            <a:off x="762000" y="4114800"/>
            <a:ext cx="7772400" cy="641350"/>
          </a:xfrm>
          <a:prstGeom prst="rect">
            <a:avLst/>
          </a:prstGeom>
          <a:noFill/>
          <a:ln w="9525">
            <a:noFill/>
            <a:miter lim="800000"/>
            <a:headEnd/>
            <a:tailEnd/>
          </a:ln>
        </p:spPr>
        <p:txBody>
          <a:bodyPr>
            <a:spAutoFit/>
          </a:bodyPr>
          <a:lstStyle/>
          <a:p>
            <a:pPr algn="ctr"/>
            <a:r>
              <a:rPr lang="en-US" altLang="en-US" sz="3600"/>
              <a:t>New resource in hand:</a:t>
            </a:r>
          </a:p>
        </p:txBody>
      </p:sp>
      <p:pic>
        <p:nvPicPr>
          <p:cNvPr id="112645" name="Picture 7"/>
          <p:cNvPicPr>
            <a:picLocks noChangeAspect="1" noChangeArrowheads="1"/>
          </p:cNvPicPr>
          <p:nvPr/>
        </p:nvPicPr>
        <p:blipFill>
          <a:blip r:embed="rId3"/>
          <a:srcRect/>
          <a:stretch>
            <a:fillRect/>
          </a:stretch>
        </p:blipFill>
        <p:spPr bwMode="auto">
          <a:xfrm>
            <a:off x="1125538" y="1335088"/>
            <a:ext cx="6981825" cy="3476625"/>
          </a:xfrm>
          <a:prstGeom prst="rect">
            <a:avLst/>
          </a:prstGeom>
          <a:noFill/>
          <a:ln w="9525">
            <a:solidFill>
              <a:schemeClr val="tx1"/>
            </a:solidFill>
            <a:miter lim="800000"/>
            <a:headEnd/>
            <a:tailEnd/>
          </a:ln>
        </p:spPr>
      </p:pic>
      <p:sp>
        <p:nvSpPr>
          <p:cNvPr id="112646" name="Rectangle 8"/>
          <p:cNvSpPr>
            <a:spLocks noChangeArrowheads="1"/>
          </p:cNvSpPr>
          <p:nvPr/>
        </p:nvSpPr>
        <p:spPr bwMode="auto">
          <a:xfrm>
            <a:off x="762000" y="4876800"/>
            <a:ext cx="7772400" cy="641350"/>
          </a:xfrm>
          <a:prstGeom prst="rect">
            <a:avLst/>
          </a:prstGeom>
          <a:noFill/>
          <a:ln w="9525">
            <a:noFill/>
            <a:miter lim="800000"/>
            <a:headEnd/>
            <a:tailEnd/>
          </a:ln>
        </p:spPr>
        <p:txBody>
          <a:bodyPr>
            <a:spAutoFit/>
          </a:bodyPr>
          <a:lstStyle/>
          <a:p>
            <a:pPr algn="ctr"/>
            <a:r>
              <a:rPr lang="en-US" altLang="en-US" sz="3600"/>
              <a:t>New resource in hand:</a:t>
            </a:r>
          </a:p>
        </p:txBody>
      </p:sp>
      <p:pic>
        <p:nvPicPr>
          <p:cNvPr id="112647" name="Picture 9"/>
          <p:cNvPicPr>
            <a:picLocks noChangeAspect="1" noChangeArrowheads="1"/>
          </p:cNvPicPr>
          <p:nvPr/>
        </p:nvPicPr>
        <p:blipFill>
          <a:blip r:embed="rId4"/>
          <a:srcRect/>
          <a:stretch>
            <a:fillRect/>
          </a:stretch>
        </p:blipFill>
        <p:spPr bwMode="auto">
          <a:xfrm>
            <a:off x="469900" y="5568950"/>
            <a:ext cx="8062913" cy="357188"/>
          </a:xfrm>
          <a:prstGeom prst="rect">
            <a:avLst/>
          </a:prstGeom>
          <a:noFill/>
          <a:ln w="9525">
            <a:solidFill>
              <a:schemeClr val="tx1"/>
            </a:solidFill>
            <a:miter lim="800000"/>
            <a:headEnd/>
            <a:tailEnd/>
          </a:ln>
        </p:spPr>
      </p:pic>
      <p:sp>
        <p:nvSpPr>
          <p:cNvPr id="112648" name="Footer Placeholder 4"/>
          <p:cNvSpPr txBox="1">
            <a:spLocks noGrp="1"/>
          </p:cNvSpPr>
          <p:nvPr/>
        </p:nvSpPr>
        <p:spPr bwMode="auto">
          <a:xfrm>
            <a:off x="2393950" y="6086475"/>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4C16E8-6BB5-426A-90B7-887F82E6A179}"/>
              </a:ext>
            </a:extLst>
          </p:cNvPr>
          <p:cNvSpPr>
            <a:spLocks noGrp="1"/>
          </p:cNvSpPr>
          <p:nvPr>
            <p:ph type="sldNum" sz="quarter" idx="10"/>
          </p:nvPr>
        </p:nvSpPr>
        <p:spPr/>
        <p:txBody>
          <a:bodyPr/>
          <a:lstStyle/>
          <a:p>
            <a:pPr>
              <a:defRPr/>
            </a:pPr>
            <a:fld id="{071667D0-893D-4539-BE81-7BC21805FE14}" type="slidenum">
              <a:rPr lang="en-US" altLang="en-US" smtClean="0"/>
              <a:pPr>
                <a:defRPr/>
              </a:pPr>
              <a:t>45</a:t>
            </a:fld>
            <a:endParaRPr lang="en-US" altLang="en-US"/>
          </a:p>
        </p:txBody>
      </p:sp>
      <p:pic>
        <p:nvPicPr>
          <p:cNvPr id="27" name="Picture 26">
            <a:extLst>
              <a:ext uri="{FF2B5EF4-FFF2-40B4-BE49-F238E27FC236}">
                <a16:creationId xmlns:a16="http://schemas.microsoft.com/office/drawing/2014/main" id="{EF5D052F-4593-48D4-9B10-E1AB00839A30}"/>
              </a:ext>
            </a:extLst>
          </p:cNvPr>
          <p:cNvPicPr>
            <a:picLocks noChangeAspect="1"/>
          </p:cNvPicPr>
          <p:nvPr/>
        </p:nvPicPr>
        <p:blipFill>
          <a:blip r:embed="rId3"/>
          <a:stretch>
            <a:fillRect/>
          </a:stretch>
        </p:blipFill>
        <p:spPr>
          <a:xfrm>
            <a:off x="95726" y="128016"/>
            <a:ext cx="8952548" cy="6567678"/>
          </a:xfrm>
          <a:prstGeom prst="rect">
            <a:avLst/>
          </a:prstGeom>
          <a:ln>
            <a:solidFill>
              <a:schemeClr val="tx1"/>
            </a:solidFill>
          </a:ln>
        </p:spPr>
      </p:pic>
      <p:sp>
        <p:nvSpPr>
          <p:cNvPr id="28" name="Rectangle 4">
            <a:extLst>
              <a:ext uri="{FF2B5EF4-FFF2-40B4-BE49-F238E27FC236}">
                <a16:creationId xmlns:a16="http://schemas.microsoft.com/office/drawing/2014/main" id="{815FEB05-C93A-4617-B6E2-BCCCA914879F}"/>
              </a:ext>
            </a:extLst>
          </p:cNvPr>
          <p:cNvSpPr>
            <a:spLocks noChangeArrowheads="1"/>
          </p:cNvSpPr>
          <p:nvPr/>
        </p:nvSpPr>
        <p:spPr bwMode="auto">
          <a:xfrm>
            <a:off x="5257800" y="228600"/>
            <a:ext cx="3581400" cy="1015663"/>
          </a:xfrm>
          <a:prstGeom prst="rect">
            <a:avLst/>
          </a:prstGeom>
          <a:noFill/>
          <a:ln w="9525">
            <a:noFill/>
            <a:miter lim="800000"/>
            <a:headEnd/>
            <a:tailEnd/>
          </a:ln>
        </p:spPr>
        <p:txBody>
          <a:bodyPr wrap="square">
            <a:spAutoFit/>
          </a:bodyPr>
          <a:lstStyle/>
          <a:p>
            <a:pPr algn="ctr"/>
            <a:r>
              <a:rPr lang="en-US" altLang="en-US" sz="3000" dirty="0"/>
              <a:t>Exercise  6 – Suggested Answer</a:t>
            </a:r>
          </a:p>
        </p:txBody>
      </p:sp>
      <p:sp>
        <p:nvSpPr>
          <p:cNvPr id="29" name="Line 5">
            <a:extLst>
              <a:ext uri="{FF2B5EF4-FFF2-40B4-BE49-F238E27FC236}">
                <a16:creationId xmlns:a16="http://schemas.microsoft.com/office/drawing/2014/main" id="{C46D682B-2A91-4EFB-9A1B-C4AD1A9427AD}"/>
              </a:ext>
            </a:extLst>
          </p:cNvPr>
          <p:cNvSpPr>
            <a:spLocks noChangeShapeType="1"/>
          </p:cNvSpPr>
          <p:nvPr/>
        </p:nvSpPr>
        <p:spPr bwMode="auto">
          <a:xfrm flipH="1">
            <a:off x="1828800" y="438912"/>
            <a:ext cx="381000" cy="0"/>
          </a:xfrm>
          <a:prstGeom prst="line">
            <a:avLst/>
          </a:prstGeom>
          <a:noFill/>
          <a:ln w="38100">
            <a:solidFill>
              <a:schemeClr val="tx1"/>
            </a:solidFill>
            <a:miter lim="800000"/>
            <a:headEnd/>
            <a:tailEnd type="triangle" w="med" len="med"/>
          </a:ln>
        </p:spPr>
        <p:txBody>
          <a:bodyPr wrap="none"/>
          <a:lstStyle/>
          <a:p>
            <a:endParaRPr lang="en-US"/>
          </a:p>
        </p:txBody>
      </p:sp>
      <p:sp>
        <p:nvSpPr>
          <p:cNvPr id="30" name="Line 7">
            <a:extLst>
              <a:ext uri="{FF2B5EF4-FFF2-40B4-BE49-F238E27FC236}">
                <a16:creationId xmlns:a16="http://schemas.microsoft.com/office/drawing/2014/main" id="{536A8844-EF37-42E6-AF44-10C6B7C5ADB6}"/>
              </a:ext>
            </a:extLst>
          </p:cNvPr>
          <p:cNvSpPr>
            <a:spLocks noChangeShapeType="1"/>
          </p:cNvSpPr>
          <p:nvPr/>
        </p:nvSpPr>
        <p:spPr bwMode="auto">
          <a:xfrm flipH="1">
            <a:off x="4038600" y="1066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1" name="Line 7">
            <a:extLst>
              <a:ext uri="{FF2B5EF4-FFF2-40B4-BE49-F238E27FC236}">
                <a16:creationId xmlns:a16="http://schemas.microsoft.com/office/drawing/2014/main" id="{7CFA3252-8BB7-4ADC-86B1-8508AC3A5B09}"/>
              </a:ext>
            </a:extLst>
          </p:cNvPr>
          <p:cNvSpPr>
            <a:spLocks noChangeShapeType="1"/>
          </p:cNvSpPr>
          <p:nvPr/>
        </p:nvSpPr>
        <p:spPr bwMode="auto">
          <a:xfrm flipH="1">
            <a:off x="2514600" y="2020824"/>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2" name="Line 7">
            <a:extLst>
              <a:ext uri="{FF2B5EF4-FFF2-40B4-BE49-F238E27FC236}">
                <a16:creationId xmlns:a16="http://schemas.microsoft.com/office/drawing/2014/main" id="{2E748989-4FC2-4BB8-851A-C48AEC816531}"/>
              </a:ext>
            </a:extLst>
          </p:cNvPr>
          <p:cNvSpPr>
            <a:spLocks noChangeShapeType="1"/>
          </p:cNvSpPr>
          <p:nvPr/>
        </p:nvSpPr>
        <p:spPr bwMode="auto">
          <a:xfrm flipH="1">
            <a:off x="2438400" y="2249424"/>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3" name="Line 7">
            <a:extLst>
              <a:ext uri="{FF2B5EF4-FFF2-40B4-BE49-F238E27FC236}">
                <a16:creationId xmlns:a16="http://schemas.microsoft.com/office/drawing/2014/main" id="{B4538869-B559-4835-93B7-E997B1BCA769}"/>
              </a:ext>
            </a:extLst>
          </p:cNvPr>
          <p:cNvSpPr>
            <a:spLocks noChangeShapeType="1"/>
          </p:cNvSpPr>
          <p:nvPr/>
        </p:nvSpPr>
        <p:spPr bwMode="auto">
          <a:xfrm flipH="1">
            <a:off x="2074333" y="246888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4" name="Line 7">
            <a:extLst>
              <a:ext uri="{FF2B5EF4-FFF2-40B4-BE49-F238E27FC236}">
                <a16:creationId xmlns:a16="http://schemas.microsoft.com/office/drawing/2014/main" id="{D7F56F0B-B094-4ED9-87C8-85E4597B5EA4}"/>
              </a:ext>
            </a:extLst>
          </p:cNvPr>
          <p:cNvSpPr>
            <a:spLocks noChangeShapeType="1"/>
          </p:cNvSpPr>
          <p:nvPr/>
        </p:nvSpPr>
        <p:spPr bwMode="auto">
          <a:xfrm flipH="1">
            <a:off x="3886200" y="269748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5" name="Line 7">
            <a:extLst>
              <a:ext uri="{FF2B5EF4-FFF2-40B4-BE49-F238E27FC236}">
                <a16:creationId xmlns:a16="http://schemas.microsoft.com/office/drawing/2014/main" id="{861A4C8D-2038-4EBC-A24A-880703C603B0}"/>
              </a:ext>
            </a:extLst>
          </p:cNvPr>
          <p:cNvSpPr>
            <a:spLocks noChangeShapeType="1"/>
          </p:cNvSpPr>
          <p:nvPr/>
        </p:nvSpPr>
        <p:spPr bwMode="auto">
          <a:xfrm flipH="1">
            <a:off x="2971800" y="292608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6" name="Line 7">
            <a:extLst>
              <a:ext uri="{FF2B5EF4-FFF2-40B4-BE49-F238E27FC236}">
                <a16:creationId xmlns:a16="http://schemas.microsoft.com/office/drawing/2014/main" id="{9E5C29AC-EF69-41B8-916B-3AC3048D8D5A}"/>
              </a:ext>
            </a:extLst>
          </p:cNvPr>
          <p:cNvSpPr>
            <a:spLocks noChangeShapeType="1"/>
          </p:cNvSpPr>
          <p:nvPr/>
        </p:nvSpPr>
        <p:spPr bwMode="auto">
          <a:xfrm flipH="1">
            <a:off x="3225800" y="3145536"/>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7" name="Line 7">
            <a:extLst>
              <a:ext uri="{FF2B5EF4-FFF2-40B4-BE49-F238E27FC236}">
                <a16:creationId xmlns:a16="http://schemas.microsoft.com/office/drawing/2014/main" id="{2D422C93-8AA5-4245-B707-2D707F8EAB03}"/>
              </a:ext>
            </a:extLst>
          </p:cNvPr>
          <p:cNvSpPr>
            <a:spLocks noChangeShapeType="1"/>
          </p:cNvSpPr>
          <p:nvPr/>
        </p:nvSpPr>
        <p:spPr bwMode="auto">
          <a:xfrm flipH="1">
            <a:off x="4038600" y="3374136"/>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8" name="Line 7">
            <a:extLst>
              <a:ext uri="{FF2B5EF4-FFF2-40B4-BE49-F238E27FC236}">
                <a16:creationId xmlns:a16="http://schemas.microsoft.com/office/drawing/2014/main" id="{5CE269AC-7598-4C3C-896E-5E09CEAA3C54}"/>
              </a:ext>
            </a:extLst>
          </p:cNvPr>
          <p:cNvSpPr>
            <a:spLocks noChangeShapeType="1"/>
          </p:cNvSpPr>
          <p:nvPr/>
        </p:nvSpPr>
        <p:spPr bwMode="auto">
          <a:xfrm flipH="1">
            <a:off x="1731433" y="3593592"/>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9" name="Line 7">
            <a:extLst>
              <a:ext uri="{FF2B5EF4-FFF2-40B4-BE49-F238E27FC236}">
                <a16:creationId xmlns:a16="http://schemas.microsoft.com/office/drawing/2014/main" id="{94653697-DF76-45DE-88C9-BF7D85BEB62C}"/>
              </a:ext>
            </a:extLst>
          </p:cNvPr>
          <p:cNvSpPr>
            <a:spLocks noChangeShapeType="1"/>
          </p:cNvSpPr>
          <p:nvPr/>
        </p:nvSpPr>
        <p:spPr bwMode="auto">
          <a:xfrm flipH="1">
            <a:off x="1295400" y="3810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0" name="Line 7">
            <a:extLst>
              <a:ext uri="{FF2B5EF4-FFF2-40B4-BE49-F238E27FC236}">
                <a16:creationId xmlns:a16="http://schemas.microsoft.com/office/drawing/2014/main" id="{84DCC924-B324-436D-B777-C59EDA82511F}"/>
              </a:ext>
            </a:extLst>
          </p:cNvPr>
          <p:cNvSpPr>
            <a:spLocks noChangeShapeType="1"/>
          </p:cNvSpPr>
          <p:nvPr/>
        </p:nvSpPr>
        <p:spPr bwMode="auto">
          <a:xfrm flipH="1">
            <a:off x="2971800" y="4038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1" name="Line 7">
            <a:extLst>
              <a:ext uri="{FF2B5EF4-FFF2-40B4-BE49-F238E27FC236}">
                <a16:creationId xmlns:a16="http://schemas.microsoft.com/office/drawing/2014/main" id="{37EA94B4-783C-4ECE-8D6E-7BCB9930883E}"/>
              </a:ext>
            </a:extLst>
          </p:cNvPr>
          <p:cNvSpPr>
            <a:spLocks noChangeShapeType="1"/>
          </p:cNvSpPr>
          <p:nvPr/>
        </p:nvSpPr>
        <p:spPr bwMode="auto">
          <a:xfrm flipH="1">
            <a:off x="2514600" y="425196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2" name="Line 7">
            <a:extLst>
              <a:ext uri="{FF2B5EF4-FFF2-40B4-BE49-F238E27FC236}">
                <a16:creationId xmlns:a16="http://schemas.microsoft.com/office/drawing/2014/main" id="{3CD0323A-2286-44C0-8623-9CE0EFA736A7}"/>
              </a:ext>
            </a:extLst>
          </p:cNvPr>
          <p:cNvSpPr>
            <a:spLocks noChangeShapeType="1"/>
          </p:cNvSpPr>
          <p:nvPr/>
        </p:nvSpPr>
        <p:spPr bwMode="auto">
          <a:xfrm flipH="1">
            <a:off x="3423356" y="448056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3" name="Line 7">
            <a:extLst>
              <a:ext uri="{FF2B5EF4-FFF2-40B4-BE49-F238E27FC236}">
                <a16:creationId xmlns:a16="http://schemas.microsoft.com/office/drawing/2014/main" id="{6C287312-68AC-4424-AB08-BCA2E1F0B1EA}"/>
              </a:ext>
            </a:extLst>
          </p:cNvPr>
          <p:cNvSpPr>
            <a:spLocks noChangeShapeType="1"/>
          </p:cNvSpPr>
          <p:nvPr/>
        </p:nvSpPr>
        <p:spPr bwMode="auto">
          <a:xfrm flipH="1">
            <a:off x="2882900" y="470916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4" name="Line 7">
            <a:extLst>
              <a:ext uri="{FF2B5EF4-FFF2-40B4-BE49-F238E27FC236}">
                <a16:creationId xmlns:a16="http://schemas.microsoft.com/office/drawing/2014/main" id="{5DEC8C11-A0E3-4BA4-979F-1168B042BF6D}"/>
              </a:ext>
            </a:extLst>
          </p:cNvPr>
          <p:cNvSpPr>
            <a:spLocks noChangeShapeType="1"/>
          </p:cNvSpPr>
          <p:nvPr/>
        </p:nvSpPr>
        <p:spPr bwMode="auto">
          <a:xfrm flipH="1">
            <a:off x="3124200" y="4928616"/>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5" name="Line 7">
            <a:extLst>
              <a:ext uri="{FF2B5EF4-FFF2-40B4-BE49-F238E27FC236}">
                <a16:creationId xmlns:a16="http://schemas.microsoft.com/office/drawing/2014/main" id="{AC7810FD-2415-4C3E-A399-403C6A699455}"/>
              </a:ext>
            </a:extLst>
          </p:cNvPr>
          <p:cNvSpPr>
            <a:spLocks noChangeShapeType="1"/>
          </p:cNvSpPr>
          <p:nvPr/>
        </p:nvSpPr>
        <p:spPr bwMode="auto">
          <a:xfrm flipH="1">
            <a:off x="3467100" y="5148072"/>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6" name="Line 7">
            <a:extLst>
              <a:ext uri="{FF2B5EF4-FFF2-40B4-BE49-F238E27FC236}">
                <a16:creationId xmlns:a16="http://schemas.microsoft.com/office/drawing/2014/main" id="{D7D3E047-D616-42B9-AE91-04B6C06FE1D8}"/>
              </a:ext>
            </a:extLst>
          </p:cNvPr>
          <p:cNvSpPr>
            <a:spLocks noChangeShapeType="1"/>
          </p:cNvSpPr>
          <p:nvPr/>
        </p:nvSpPr>
        <p:spPr bwMode="auto">
          <a:xfrm flipH="1">
            <a:off x="5410200" y="5376672"/>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7" name="Line 7">
            <a:extLst>
              <a:ext uri="{FF2B5EF4-FFF2-40B4-BE49-F238E27FC236}">
                <a16:creationId xmlns:a16="http://schemas.microsoft.com/office/drawing/2014/main" id="{C8D8700D-F2E5-4CBB-94ED-7D02F3D41D1A}"/>
              </a:ext>
            </a:extLst>
          </p:cNvPr>
          <p:cNvSpPr>
            <a:spLocks noChangeShapeType="1"/>
          </p:cNvSpPr>
          <p:nvPr/>
        </p:nvSpPr>
        <p:spPr bwMode="auto">
          <a:xfrm flipH="1">
            <a:off x="3200400" y="5586984"/>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8" name="Line 7">
            <a:extLst>
              <a:ext uri="{FF2B5EF4-FFF2-40B4-BE49-F238E27FC236}">
                <a16:creationId xmlns:a16="http://schemas.microsoft.com/office/drawing/2014/main" id="{F8EADEB2-659F-4E89-ABBA-DFE5D87B21D5}"/>
              </a:ext>
            </a:extLst>
          </p:cNvPr>
          <p:cNvSpPr>
            <a:spLocks noChangeShapeType="1"/>
          </p:cNvSpPr>
          <p:nvPr/>
        </p:nvSpPr>
        <p:spPr bwMode="auto">
          <a:xfrm flipH="1">
            <a:off x="4381500" y="608076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49" name="Line 7">
            <a:extLst>
              <a:ext uri="{FF2B5EF4-FFF2-40B4-BE49-F238E27FC236}">
                <a16:creationId xmlns:a16="http://schemas.microsoft.com/office/drawing/2014/main" id="{2B6DA779-1ECC-41B8-B198-0F387D5E365B}"/>
              </a:ext>
            </a:extLst>
          </p:cNvPr>
          <p:cNvSpPr>
            <a:spLocks noChangeShapeType="1"/>
          </p:cNvSpPr>
          <p:nvPr/>
        </p:nvSpPr>
        <p:spPr bwMode="auto">
          <a:xfrm flipH="1">
            <a:off x="4572000" y="6565392"/>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3" name="Rounded Rectangle 3">
            <a:extLst>
              <a:ext uri="{FF2B5EF4-FFF2-40B4-BE49-F238E27FC236}">
                <a16:creationId xmlns:a16="http://schemas.microsoft.com/office/drawing/2014/main" id="{089E178E-2626-C581-991C-DC8951026F18}"/>
              </a:ext>
            </a:extLst>
          </p:cNvPr>
          <p:cNvSpPr/>
          <p:nvPr/>
        </p:nvSpPr>
        <p:spPr bwMode="auto">
          <a:xfrm>
            <a:off x="152400" y="3505200"/>
            <a:ext cx="2133600" cy="228600"/>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
        <p:nvSpPr>
          <p:cNvPr id="4" name="Rounded Rectangle 3">
            <a:extLst>
              <a:ext uri="{FF2B5EF4-FFF2-40B4-BE49-F238E27FC236}">
                <a16:creationId xmlns:a16="http://schemas.microsoft.com/office/drawing/2014/main" id="{C6828AAF-6956-1714-9955-1C73FF35FB16}"/>
              </a:ext>
            </a:extLst>
          </p:cNvPr>
          <p:cNvSpPr/>
          <p:nvPr/>
        </p:nvSpPr>
        <p:spPr bwMode="auto">
          <a:xfrm>
            <a:off x="685800" y="3505200"/>
            <a:ext cx="2133600" cy="228600"/>
          </a:xfrm>
          <a:prstGeom prst="round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2343810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13"/>
          <p:cNvSpPr>
            <a:spLocks noGrp="1" noChangeArrowheads="1"/>
          </p:cNvSpPr>
          <p:nvPr>
            <p:ph type="sldNum" sz="quarter" idx="10"/>
          </p:nvPr>
        </p:nvSpPr>
        <p:spPr>
          <a:noFill/>
        </p:spPr>
        <p:txBody>
          <a:bodyPr/>
          <a:lstStyle/>
          <a:p>
            <a:fld id="{32C0BD32-ACE4-4567-B77C-2EB844D602A9}" type="slidenum">
              <a:rPr lang="en-US" altLang="en-US" smtClean="0">
                <a:cs typeface="Arial" charset="0"/>
              </a:rPr>
              <a:pPr/>
              <a:t>46</a:t>
            </a:fld>
            <a:endParaRPr lang="en-US" altLang="en-US">
              <a:cs typeface="Arial" charset="0"/>
            </a:endParaRPr>
          </a:p>
        </p:txBody>
      </p:sp>
      <p:sp>
        <p:nvSpPr>
          <p:cNvPr id="116738"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16739" name="Rectangle 3"/>
          <p:cNvSpPr>
            <a:spLocks noChangeArrowheads="1"/>
          </p:cNvSpPr>
          <p:nvPr/>
        </p:nvSpPr>
        <p:spPr bwMode="auto">
          <a:xfrm>
            <a:off x="2571750" y="457200"/>
            <a:ext cx="3886200" cy="762000"/>
          </a:xfrm>
          <a:prstGeom prst="rect">
            <a:avLst/>
          </a:prstGeom>
          <a:noFill/>
          <a:ln w="9525">
            <a:noFill/>
            <a:miter lim="800000"/>
            <a:headEnd/>
            <a:tailEnd/>
          </a:ln>
        </p:spPr>
        <p:txBody>
          <a:bodyPr>
            <a:spAutoFit/>
          </a:bodyPr>
          <a:lstStyle/>
          <a:p>
            <a:pPr algn="ctr"/>
            <a:r>
              <a:rPr lang="en-US" altLang="en-US" sz="4400" dirty="0"/>
              <a:t>Exercise  7</a:t>
            </a:r>
          </a:p>
        </p:txBody>
      </p:sp>
      <p:sp>
        <p:nvSpPr>
          <p:cNvPr id="116740" name="Rectangle 4"/>
          <p:cNvSpPr>
            <a:spLocks noChangeArrowheads="1"/>
          </p:cNvSpPr>
          <p:nvPr/>
        </p:nvSpPr>
        <p:spPr bwMode="auto">
          <a:xfrm>
            <a:off x="685800" y="3352800"/>
            <a:ext cx="7772400" cy="641350"/>
          </a:xfrm>
          <a:prstGeom prst="rect">
            <a:avLst/>
          </a:prstGeom>
          <a:noFill/>
          <a:ln w="9525">
            <a:noFill/>
            <a:miter lim="800000"/>
            <a:headEnd/>
            <a:tailEnd/>
          </a:ln>
        </p:spPr>
        <p:txBody>
          <a:bodyPr>
            <a:spAutoFit/>
          </a:bodyPr>
          <a:lstStyle/>
          <a:p>
            <a:pPr algn="ctr"/>
            <a:r>
              <a:rPr lang="en-US" altLang="en-US" sz="3600"/>
              <a:t>New resource in hand:</a:t>
            </a:r>
          </a:p>
        </p:txBody>
      </p:sp>
      <p:sp>
        <p:nvSpPr>
          <p:cNvPr id="116741"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116742" name="Picture 8"/>
          <p:cNvPicPr>
            <a:picLocks noChangeAspect="1" noChangeArrowheads="1"/>
          </p:cNvPicPr>
          <p:nvPr/>
        </p:nvPicPr>
        <p:blipFill>
          <a:blip r:embed="rId3"/>
          <a:srcRect/>
          <a:stretch>
            <a:fillRect/>
          </a:stretch>
        </p:blipFill>
        <p:spPr bwMode="auto">
          <a:xfrm>
            <a:off x="1066800" y="1600200"/>
            <a:ext cx="7000875" cy="1485900"/>
          </a:xfrm>
          <a:prstGeom prst="rect">
            <a:avLst/>
          </a:prstGeom>
          <a:noFill/>
          <a:ln w="9525">
            <a:solidFill>
              <a:schemeClr val="tx1"/>
            </a:solidFill>
            <a:miter lim="800000"/>
            <a:headEnd/>
            <a:tailEnd/>
          </a:ln>
        </p:spPr>
      </p:pic>
      <p:pic>
        <p:nvPicPr>
          <p:cNvPr id="116743" name="Picture 9"/>
          <p:cNvPicPr>
            <a:picLocks noChangeAspect="1" noChangeArrowheads="1"/>
          </p:cNvPicPr>
          <p:nvPr/>
        </p:nvPicPr>
        <p:blipFill>
          <a:blip r:embed="rId4"/>
          <a:srcRect/>
          <a:stretch>
            <a:fillRect/>
          </a:stretch>
        </p:blipFill>
        <p:spPr bwMode="auto">
          <a:xfrm>
            <a:off x="685800" y="4495800"/>
            <a:ext cx="7815263" cy="549275"/>
          </a:xfrm>
          <a:prstGeom prst="rect">
            <a:avLst/>
          </a:prstGeom>
          <a:noFill/>
          <a:ln w="9525">
            <a:solidFill>
              <a:schemeClr val="tx1"/>
            </a:solidFill>
            <a:miter lim="800000"/>
            <a:headEnd/>
            <a:tailEnd/>
          </a:ln>
        </p:spPr>
      </p:pic>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5" name="Rectangle 4"/>
          <p:cNvSpPr>
            <a:spLocks noChangeArrowheads="1"/>
          </p:cNvSpPr>
          <p:nvPr/>
        </p:nvSpPr>
        <p:spPr bwMode="auto">
          <a:xfrm>
            <a:off x="533400" y="69907"/>
            <a:ext cx="7772400" cy="762000"/>
          </a:xfrm>
          <a:prstGeom prst="rect">
            <a:avLst/>
          </a:prstGeom>
          <a:noFill/>
          <a:ln w="9525">
            <a:noFill/>
            <a:miter lim="800000"/>
            <a:headEnd/>
            <a:tailEnd/>
          </a:ln>
        </p:spPr>
        <p:txBody>
          <a:bodyPr>
            <a:spAutoFit/>
          </a:bodyPr>
          <a:lstStyle/>
          <a:p>
            <a:pPr algn="ctr"/>
            <a:r>
              <a:rPr lang="en-US" altLang="en-US" sz="4400" dirty="0"/>
              <a:t>Exercise  7 – Suggested Answer</a:t>
            </a:r>
          </a:p>
        </p:txBody>
      </p:sp>
      <p:sp>
        <p:nvSpPr>
          <p:cNvPr id="118786" name="Footer Placeholder 4"/>
          <p:cNvSpPr txBox="1">
            <a:spLocks noGrp="1"/>
          </p:cNvSpPr>
          <p:nvPr/>
        </p:nvSpPr>
        <p:spPr bwMode="auto">
          <a:xfrm>
            <a:off x="2514600" y="6340475"/>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118787" name="Picture 15"/>
          <p:cNvPicPr>
            <a:picLocks noChangeAspect="1" noChangeArrowheads="1"/>
          </p:cNvPicPr>
          <p:nvPr/>
        </p:nvPicPr>
        <p:blipFill>
          <a:blip r:embed="rId3"/>
          <a:srcRect/>
          <a:stretch>
            <a:fillRect/>
          </a:stretch>
        </p:blipFill>
        <p:spPr bwMode="auto">
          <a:xfrm>
            <a:off x="990599" y="931602"/>
            <a:ext cx="7077075" cy="1501775"/>
          </a:xfrm>
          <a:prstGeom prst="rect">
            <a:avLst/>
          </a:prstGeom>
          <a:noFill/>
          <a:ln w="9525">
            <a:solidFill>
              <a:schemeClr val="tx1"/>
            </a:solidFill>
            <a:miter lim="800000"/>
            <a:headEnd/>
            <a:tailEnd/>
          </a:ln>
        </p:spPr>
      </p:pic>
      <p:sp>
        <p:nvSpPr>
          <p:cNvPr id="118788" name="Line 16"/>
          <p:cNvSpPr>
            <a:spLocks noChangeShapeType="1"/>
          </p:cNvSpPr>
          <p:nvPr/>
        </p:nvSpPr>
        <p:spPr bwMode="auto">
          <a:xfrm flipV="1">
            <a:off x="909636" y="915475"/>
            <a:ext cx="7239000" cy="1447800"/>
          </a:xfrm>
          <a:prstGeom prst="line">
            <a:avLst/>
          </a:prstGeom>
          <a:noFill/>
          <a:ln w="38100">
            <a:solidFill>
              <a:schemeClr val="tx1"/>
            </a:solidFill>
            <a:miter lim="800000"/>
            <a:headEnd/>
            <a:tailEnd/>
          </a:ln>
        </p:spPr>
        <p:txBody>
          <a:bodyPr wrap="none"/>
          <a:lstStyle/>
          <a:p>
            <a:endParaRPr lang="en-US"/>
          </a:p>
        </p:txBody>
      </p:sp>
      <p:pic>
        <p:nvPicPr>
          <p:cNvPr id="2" name="Picture 1"/>
          <p:cNvPicPr>
            <a:picLocks noChangeAspect="1"/>
          </p:cNvPicPr>
          <p:nvPr/>
        </p:nvPicPr>
        <p:blipFill>
          <a:blip r:embed="rId4"/>
          <a:stretch>
            <a:fillRect/>
          </a:stretch>
        </p:blipFill>
        <p:spPr>
          <a:xfrm>
            <a:off x="990599" y="2558252"/>
            <a:ext cx="7077075" cy="1447954"/>
          </a:xfrm>
          <a:prstGeom prst="rect">
            <a:avLst/>
          </a:prstGeom>
          <a:ln>
            <a:solidFill>
              <a:schemeClr val="tx1"/>
            </a:solidFill>
          </a:ln>
        </p:spPr>
      </p:pic>
      <p:pic>
        <p:nvPicPr>
          <p:cNvPr id="5" name="Picture 4"/>
          <p:cNvPicPr>
            <a:picLocks noChangeAspect="1"/>
          </p:cNvPicPr>
          <p:nvPr/>
        </p:nvPicPr>
        <p:blipFill>
          <a:blip r:embed="rId5"/>
          <a:stretch>
            <a:fillRect/>
          </a:stretch>
        </p:blipFill>
        <p:spPr>
          <a:xfrm>
            <a:off x="990599" y="4107211"/>
            <a:ext cx="7077075" cy="2233264"/>
          </a:xfrm>
          <a:prstGeom prst="rect">
            <a:avLst/>
          </a:prstGeom>
          <a:ln w="15875">
            <a:solidFill>
              <a:schemeClr val="tx1"/>
            </a:solidFill>
          </a:ln>
        </p:spPr>
      </p:pic>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13"/>
          <p:cNvSpPr>
            <a:spLocks noGrp="1" noChangeArrowheads="1"/>
          </p:cNvSpPr>
          <p:nvPr>
            <p:ph type="sldNum" sz="quarter" idx="10"/>
          </p:nvPr>
        </p:nvSpPr>
        <p:spPr>
          <a:noFill/>
        </p:spPr>
        <p:txBody>
          <a:bodyPr/>
          <a:lstStyle/>
          <a:p>
            <a:fld id="{ECBA812A-8A4A-43EA-A737-53871BA09A0D}" type="slidenum">
              <a:rPr lang="en-US" altLang="en-US" smtClean="0">
                <a:cs typeface="Arial" charset="0"/>
              </a:rPr>
              <a:pPr/>
              <a:t>48</a:t>
            </a:fld>
            <a:endParaRPr lang="en-US" altLang="en-US">
              <a:cs typeface="Arial" charset="0"/>
            </a:endParaRPr>
          </a:p>
        </p:txBody>
      </p:sp>
      <p:sp>
        <p:nvSpPr>
          <p:cNvPr id="120834" name="Rectangle 2"/>
          <p:cNvSpPr>
            <a:spLocks noGrp="1" noChangeArrowheads="1"/>
          </p:cNvSpPr>
          <p:nvPr>
            <p:ph type="title"/>
          </p:nvPr>
        </p:nvSpPr>
        <p:spPr>
          <a:xfrm>
            <a:off x="609600" y="228600"/>
            <a:ext cx="7924800" cy="1143000"/>
          </a:xfrm>
        </p:spPr>
        <p:txBody>
          <a:bodyPr/>
          <a:lstStyle/>
          <a:p>
            <a:pPr eaLnBrk="1" hangingPunct="1"/>
            <a:r>
              <a:rPr lang="en-US" altLang="en-US">
                <a:solidFill>
                  <a:schemeClr val="tx1"/>
                </a:solidFill>
              </a:rPr>
              <a:t>Nothing Found, Create NAR</a:t>
            </a:r>
          </a:p>
        </p:txBody>
      </p:sp>
      <p:sp>
        <p:nvSpPr>
          <p:cNvPr id="120835" name="Rectangle 3"/>
          <p:cNvSpPr>
            <a:spLocks noGrp="1" noChangeArrowheads="1"/>
          </p:cNvSpPr>
          <p:nvPr>
            <p:ph type="body" sz="half" idx="1"/>
          </p:nvPr>
        </p:nvSpPr>
        <p:spPr>
          <a:xfrm>
            <a:off x="685800" y="1600200"/>
            <a:ext cx="7620000" cy="1752600"/>
          </a:xfrm>
        </p:spPr>
        <p:txBody>
          <a:bodyPr/>
          <a:lstStyle/>
          <a:p>
            <a:pPr eaLnBrk="1" hangingPunct="1"/>
            <a:r>
              <a:rPr lang="en-US" altLang="en-US" sz="3600"/>
              <a:t>What fields are absolutely required?</a:t>
            </a:r>
          </a:p>
          <a:p>
            <a:pPr eaLnBrk="1" hangingPunct="1"/>
            <a:r>
              <a:rPr lang="en-US" altLang="en-US" sz="3600"/>
              <a:t>What information must be included?</a:t>
            </a:r>
          </a:p>
        </p:txBody>
      </p:sp>
      <p:sp>
        <p:nvSpPr>
          <p:cNvPr id="120836"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13"/>
          <p:cNvSpPr>
            <a:spLocks noGrp="1" noChangeArrowheads="1"/>
          </p:cNvSpPr>
          <p:nvPr>
            <p:ph type="sldNum" sz="quarter" idx="10"/>
          </p:nvPr>
        </p:nvSpPr>
        <p:spPr>
          <a:noFill/>
        </p:spPr>
        <p:txBody>
          <a:bodyPr/>
          <a:lstStyle/>
          <a:p>
            <a:fld id="{1ECC8B5C-5AED-4240-9075-931FC5C02D65}" type="slidenum">
              <a:rPr lang="en-US" altLang="en-US" smtClean="0">
                <a:cs typeface="Arial" charset="0"/>
              </a:rPr>
              <a:pPr/>
              <a:t>49</a:t>
            </a:fld>
            <a:endParaRPr lang="en-US" altLang="en-US">
              <a:cs typeface="Arial" charset="0"/>
            </a:endParaRPr>
          </a:p>
        </p:txBody>
      </p:sp>
      <p:sp>
        <p:nvSpPr>
          <p:cNvPr id="122882" name="Rectangle 4"/>
          <p:cNvSpPr>
            <a:spLocks noGrp="1" noChangeArrowheads="1"/>
          </p:cNvSpPr>
          <p:nvPr>
            <p:ph type="title"/>
          </p:nvPr>
        </p:nvSpPr>
        <p:spPr>
          <a:xfrm>
            <a:off x="609600" y="215900"/>
            <a:ext cx="8153400" cy="838200"/>
          </a:xfrm>
        </p:spPr>
        <p:txBody>
          <a:bodyPr/>
          <a:lstStyle/>
          <a:p>
            <a:pPr eaLnBrk="1" hangingPunct="1"/>
            <a:r>
              <a:rPr lang="en-US" altLang="en-US">
                <a:solidFill>
                  <a:schemeClr val="tx1"/>
                </a:solidFill>
              </a:rPr>
              <a:t>Persons</a:t>
            </a:r>
          </a:p>
        </p:txBody>
      </p:sp>
      <p:sp>
        <p:nvSpPr>
          <p:cNvPr id="122883" name="Rectangle 5"/>
          <p:cNvSpPr>
            <a:spLocks noGrp="1" noChangeArrowheads="1"/>
          </p:cNvSpPr>
          <p:nvPr>
            <p:ph type="body" sz="half" idx="1"/>
          </p:nvPr>
        </p:nvSpPr>
        <p:spPr>
          <a:xfrm>
            <a:off x="257175" y="1143000"/>
            <a:ext cx="8686800" cy="5257800"/>
          </a:xfrm>
        </p:spPr>
        <p:txBody>
          <a:bodyPr/>
          <a:lstStyle/>
          <a:p>
            <a:pPr eaLnBrk="1" hangingPunct="1"/>
            <a:r>
              <a:rPr lang="en-US" altLang="en-US" sz="3600" b="1"/>
              <a:t>Preferred name (MARC 100)</a:t>
            </a:r>
            <a:r>
              <a:rPr lang="en-US" altLang="en-US" sz="3600"/>
              <a:t>  </a:t>
            </a:r>
            <a:r>
              <a:rPr lang="en-US" altLang="en-US" sz="3600">
                <a:solidFill>
                  <a:schemeClr val="folHlink"/>
                </a:solidFill>
              </a:rPr>
              <a:t>[CORE]</a:t>
            </a:r>
          </a:p>
          <a:p>
            <a:pPr eaLnBrk="1" hangingPunct="1"/>
            <a:r>
              <a:rPr lang="en-US" altLang="en-US" sz="3600" b="1"/>
              <a:t>Birth and/or Death Date associated with the person (MARC 046)</a:t>
            </a:r>
            <a:r>
              <a:rPr lang="en-US" altLang="en-US" sz="3600"/>
              <a:t> </a:t>
            </a:r>
            <a:r>
              <a:rPr lang="en-US" altLang="en-US" sz="3600">
                <a:solidFill>
                  <a:schemeClr val="folHlink"/>
                </a:solidFill>
              </a:rPr>
              <a:t>[CORE]</a:t>
            </a:r>
          </a:p>
          <a:p>
            <a:pPr eaLnBrk="1" hangingPunct="1"/>
            <a:r>
              <a:rPr lang="en-US" altLang="en-US" sz="3600" b="1"/>
              <a:t>Title of the person (MARC 368)</a:t>
            </a:r>
            <a:r>
              <a:rPr lang="en-US" altLang="en-US" sz="3600"/>
              <a:t> </a:t>
            </a:r>
            <a:r>
              <a:rPr lang="en-US" altLang="en-US" sz="3600">
                <a:solidFill>
                  <a:schemeClr val="folHlink"/>
                </a:solidFill>
              </a:rPr>
              <a:t>[CORE]</a:t>
            </a:r>
          </a:p>
          <a:p>
            <a:pPr eaLnBrk="1" hangingPunct="1"/>
            <a:r>
              <a:rPr lang="en-US" altLang="en-US" sz="3600" b="1"/>
              <a:t>Other designation associated with the person (MARC 368)</a:t>
            </a:r>
            <a:r>
              <a:rPr lang="en-US" altLang="en-US" sz="3600"/>
              <a:t> </a:t>
            </a:r>
            <a:r>
              <a:rPr lang="en-US" altLang="en-US" sz="3600">
                <a:solidFill>
                  <a:schemeClr val="folHlink"/>
                </a:solidFill>
              </a:rPr>
              <a:t>[CORE]</a:t>
            </a:r>
          </a:p>
          <a:p>
            <a:pPr eaLnBrk="1" hangingPunct="1"/>
            <a:r>
              <a:rPr lang="en-US" altLang="en-US" sz="3600"/>
              <a:t>Fuller form of name for the person (MARC 378) </a:t>
            </a:r>
            <a:r>
              <a:rPr lang="en-US" altLang="en-US" sz="3600">
                <a:solidFill>
                  <a:srgbClr val="336600"/>
                </a:solidFill>
              </a:rPr>
              <a:t>[CORE if…]</a:t>
            </a:r>
          </a:p>
        </p:txBody>
      </p:sp>
      <p:sp>
        <p:nvSpPr>
          <p:cNvPr id="122884"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13"/>
          <p:cNvSpPr>
            <a:spLocks noGrp="1" noChangeArrowheads="1"/>
          </p:cNvSpPr>
          <p:nvPr>
            <p:ph type="sldNum" sz="quarter" idx="10"/>
          </p:nvPr>
        </p:nvSpPr>
        <p:spPr>
          <a:noFill/>
        </p:spPr>
        <p:txBody>
          <a:bodyPr/>
          <a:lstStyle/>
          <a:p>
            <a:fld id="{A73A617B-8B5A-4CC9-8413-8B6C4D533685}" type="slidenum">
              <a:rPr lang="en-US" altLang="en-US" smtClean="0">
                <a:cs typeface="Arial" charset="0"/>
              </a:rPr>
              <a:pPr/>
              <a:t>50</a:t>
            </a:fld>
            <a:endParaRPr lang="en-US" altLang="en-US">
              <a:cs typeface="Arial" charset="0"/>
            </a:endParaRPr>
          </a:p>
        </p:txBody>
      </p:sp>
      <p:sp>
        <p:nvSpPr>
          <p:cNvPr id="124930" name="Rectangle 4"/>
          <p:cNvSpPr>
            <a:spLocks noGrp="1" noChangeArrowheads="1"/>
          </p:cNvSpPr>
          <p:nvPr>
            <p:ph type="title" idx="4294967295"/>
          </p:nvPr>
        </p:nvSpPr>
        <p:spPr>
          <a:xfrm>
            <a:off x="533400" y="104422"/>
            <a:ext cx="8153400" cy="838200"/>
          </a:xfrm>
        </p:spPr>
        <p:txBody>
          <a:bodyPr/>
          <a:lstStyle/>
          <a:p>
            <a:pPr eaLnBrk="1" hangingPunct="1"/>
            <a:r>
              <a:rPr lang="en-US" altLang="en-US" dirty="0">
                <a:solidFill>
                  <a:schemeClr val="tx1"/>
                </a:solidFill>
              </a:rPr>
              <a:t>Persons</a:t>
            </a:r>
          </a:p>
        </p:txBody>
      </p:sp>
      <p:sp>
        <p:nvSpPr>
          <p:cNvPr id="124931" name="Rectangle 5"/>
          <p:cNvSpPr>
            <a:spLocks noGrp="1" noChangeArrowheads="1"/>
          </p:cNvSpPr>
          <p:nvPr>
            <p:ph type="body" sz="half" idx="4294967295"/>
          </p:nvPr>
        </p:nvSpPr>
        <p:spPr>
          <a:xfrm>
            <a:off x="266700" y="942622"/>
            <a:ext cx="8686800" cy="5257800"/>
          </a:xfrm>
        </p:spPr>
        <p:txBody>
          <a:bodyPr/>
          <a:lstStyle/>
          <a:p>
            <a:pPr eaLnBrk="1" hangingPunct="1"/>
            <a:r>
              <a:rPr lang="en-US" altLang="en-US" sz="3200" dirty="0"/>
              <a:t>Period of activity of the person (MARC 046) </a:t>
            </a:r>
            <a:r>
              <a:rPr lang="en-US" altLang="en-US" sz="3200" dirty="0">
                <a:solidFill>
                  <a:srgbClr val="336600"/>
                </a:solidFill>
              </a:rPr>
              <a:t>[CORE if…]</a:t>
            </a:r>
          </a:p>
          <a:p>
            <a:pPr eaLnBrk="1" hangingPunct="1"/>
            <a:r>
              <a:rPr lang="en-US" altLang="en-US" sz="3200" dirty="0"/>
              <a:t>Profession or Occupation (MARC 374) </a:t>
            </a:r>
            <a:r>
              <a:rPr lang="en-US" altLang="en-US" sz="3200" dirty="0">
                <a:solidFill>
                  <a:srgbClr val="336600"/>
                </a:solidFill>
              </a:rPr>
              <a:t>[CORE if…]</a:t>
            </a:r>
          </a:p>
          <a:p>
            <a:pPr eaLnBrk="1" hangingPunct="1"/>
            <a:r>
              <a:rPr lang="en-US" altLang="en-US" sz="3200" dirty="0"/>
              <a:t>Place of birth (MARC 370)</a:t>
            </a:r>
          </a:p>
          <a:p>
            <a:pPr eaLnBrk="1" hangingPunct="1"/>
            <a:r>
              <a:rPr lang="en-US" altLang="en-US" sz="3200" dirty="0"/>
              <a:t>Place of death (MARC 370)</a:t>
            </a:r>
          </a:p>
          <a:p>
            <a:pPr eaLnBrk="1" hangingPunct="1"/>
            <a:r>
              <a:rPr lang="en-US" altLang="en-US" sz="3200" dirty="0"/>
              <a:t>Country associated with the person (MARC 370)</a:t>
            </a:r>
          </a:p>
          <a:p>
            <a:pPr eaLnBrk="1" hangingPunct="1"/>
            <a:r>
              <a:rPr lang="en-US" altLang="en-US" sz="3200" dirty="0"/>
              <a:t>Place of residence (MARC 370)</a:t>
            </a:r>
          </a:p>
          <a:p>
            <a:pPr eaLnBrk="1" hangingPunct="1"/>
            <a:r>
              <a:rPr lang="en-US" altLang="en-US" sz="3200" dirty="0"/>
              <a:t>Address (MARC 371) </a:t>
            </a:r>
          </a:p>
          <a:p>
            <a:pPr eaLnBrk="1" hangingPunct="1"/>
            <a:endParaRPr lang="en-US" altLang="en-US" sz="3200" dirty="0"/>
          </a:p>
        </p:txBody>
      </p:sp>
      <p:sp>
        <p:nvSpPr>
          <p:cNvPr id="124932"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13"/>
          <p:cNvSpPr>
            <a:spLocks noGrp="1" noChangeArrowheads="1"/>
          </p:cNvSpPr>
          <p:nvPr>
            <p:ph type="sldNum" sz="quarter" idx="10"/>
          </p:nvPr>
        </p:nvSpPr>
        <p:spPr>
          <a:noFill/>
        </p:spPr>
        <p:txBody>
          <a:bodyPr/>
          <a:lstStyle/>
          <a:p>
            <a:fld id="{43FD4A5B-72E7-44F0-8FAC-D645323465E9}" type="slidenum">
              <a:rPr lang="en-US" altLang="en-US" smtClean="0">
                <a:cs typeface="Arial" charset="0"/>
              </a:rPr>
              <a:pPr/>
              <a:t>51</a:t>
            </a:fld>
            <a:endParaRPr lang="en-US" altLang="en-US">
              <a:cs typeface="Arial" charset="0"/>
            </a:endParaRPr>
          </a:p>
        </p:txBody>
      </p:sp>
      <p:sp>
        <p:nvSpPr>
          <p:cNvPr id="126978" name="Rectangle 4"/>
          <p:cNvSpPr>
            <a:spLocks noGrp="1" noChangeArrowheads="1"/>
          </p:cNvSpPr>
          <p:nvPr>
            <p:ph type="title" idx="4294967295"/>
          </p:nvPr>
        </p:nvSpPr>
        <p:spPr>
          <a:xfrm>
            <a:off x="609600" y="193675"/>
            <a:ext cx="8153400" cy="838200"/>
          </a:xfrm>
        </p:spPr>
        <p:txBody>
          <a:bodyPr/>
          <a:lstStyle/>
          <a:p>
            <a:pPr eaLnBrk="1" hangingPunct="1"/>
            <a:r>
              <a:rPr lang="en-US" altLang="en-US">
                <a:solidFill>
                  <a:schemeClr val="tx1"/>
                </a:solidFill>
              </a:rPr>
              <a:t>Persons</a:t>
            </a:r>
          </a:p>
        </p:txBody>
      </p:sp>
      <p:sp>
        <p:nvSpPr>
          <p:cNvPr id="126979" name="Rectangle 5"/>
          <p:cNvSpPr>
            <a:spLocks noGrp="1" noChangeArrowheads="1"/>
          </p:cNvSpPr>
          <p:nvPr>
            <p:ph type="body" sz="half" idx="4294967295"/>
          </p:nvPr>
        </p:nvSpPr>
        <p:spPr>
          <a:xfrm>
            <a:off x="762000" y="1022350"/>
            <a:ext cx="7848600" cy="5454650"/>
          </a:xfrm>
        </p:spPr>
        <p:txBody>
          <a:bodyPr/>
          <a:lstStyle/>
          <a:p>
            <a:pPr eaLnBrk="1" hangingPunct="1"/>
            <a:r>
              <a:rPr lang="en-US" altLang="en-US" sz="3600"/>
              <a:t>Affiliation (MARC 373)</a:t>
            </a:r>
          </a:p>
          <a:p>
            <a:pPr eaLnBrk="1" hangingPunct="1"/>
            <a:r>
              <a:rPr lang="en-US" altLang="en-US" sz="3600"/>
              <a:t>Language (MARC 377)</a:t>
            </a:r>
          </a:p>
          <a:p>
            <a:pPr eaLnBrk="1" hangingPunct="1"/>
            <a:r>
              <a:rPr lang="en-US" altLang="en-US" sz="3600"/>
              <a:t>Field of activity (MARC 372)</a:t>
            </a:r>
          </a:p>
          <a:p>
            <a:pPr eaLnBrk="1" hangingPunct="1"/>
            <a:r>
              <a:rPr lang="en-US" altLang="en-US" sz="3600"/>
              <a:t>Biographical information (MARC 678)</a:t>
            </a:r>
          </a:p>
        </p:txBody>
      </p:sp>
      <p:sp>
        <p:nvSpPr>
          <p:cNvPr id="126980"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13"/>
          <p:cNvSpPr>
            <a:spLocks noGrp="1" noChangeArrowheads="1"/>
          </p:cNvSpPr>
          <p:nvPr>
            <p:ph type="sldNum" sz="quarter" idx="10"/>
          </p:nvPr>
        </p:nvSpPr>
        <p:spPr>
          <a:noFill/>
        </p:spPr>
        <p:txBody>
          <a:bodyPr/>
          <a:lstStyle/>
          <a:p>
            <a:fld id="{67E38C61-2F85-4257-A546-3F0DAC990958}" type="slidenum">
              <a:rPr lang="en-US" altLang="en-US" smtClean="0">
                <a:cs typeface="Arial" charset="0"/>
              </a:rPr>
              <a:pPr/>
              <a:t>52</a:t>
            </a:fld>
            <a:endParaRPr lang="en-US" altLang="en-US">
              <a:cs typeface="Arial" charset="0"/>
            </a:endParaRPr>
          </a:p>
        </p:txBody>
      </p:sp>
      <p:sp>
        <p:nvSpPr>
          <p:cNvPr id="129026" name="Rectangle 4"/>
          <p:cNvSpPr>
            <a:spLocks noGrp="1" noChangeArrowheads="1"/>
          </p:cNvSpPr>
          <p:nvPr>
            <p:ph type="title" idx="4294967295"/>
          </p:nvPr>
        </p:nvSpPr>
        <p:spPr>
          <a:xfrm>
            <a:off x="609600" y="304800"/>
            <a:ext cx="8153400" cy="838200"/>
          </a:xfrm>
        </p:spPr>
        <p:txBody>
          <a:bodyPr/>
          <a:lstStyle/>
          <a:p>
            <a:pPr eaLnBrk="1" hangingPunct="1"/>
            <a:r>
              <a:rPr lang="en-US" altLang="en-US">
                <a:solidFill>
                  <a:schemeClr val="tx1"/>
                </a:solidFill>
              </a:rPr>
              <a:t>Families</a:t>
            </a:r>
          </a:p>
        </p:txBody>
      </p:sp>
      <p:sp>
        <p:nvSpPr>
          <p:cNvPr id="129027" name="Rectangle 5"/>
          <p:cNvSpPr>
            <a:spLocks noGrp="1" noChangeArrowheads="1"/>
          </p:cNvSpPr>
          <p:nvPr>
            <p:ph type="body" sz="half" idx="4294967295"/>
          </p:nvPr>
        </p:nvSpPr>
        <p:spPr>
          <a:xfrm>
            <a:off x="457200" y="1295400"/>
            <a:ext cx="8686800" cy="5257800"/>
          </a:xfrm>
        </p:spPr>
        <p:txBody>
          <a:bodyPr/>
          <a:lstStyle/>
          <a:p>
            <a:pPr eaLnBrk="1" hangingPunct="1">
              <a:lnSpc>
                <a:spcPct val="90000"/>
              </a:lnSpc>
            </a:pPr>
            <a:r>
              <a:rPr lang="en-US" altLang="en-US" sz="3200" b="1"/>
              <a:t>Name of the family (MARC 100)</a:t>
            </a:r>
            <a:r>
              <a:rPr lang="en-US" altLang="en-US" sz="3200"/>
              <a:t> </a:t>
            </a:r>
            <a:r>
              <a:rPr lang="en-US" altLang="en-US" sz="3200">
                <a:solidFill>
                  <a:schemeClr val="folHlink"/>
                </a:solidFill>
              </a:rPr>
              <a:t>[CORE]</a:t>
            </a:r>
            <a:endParaRPr lang="en-US" altLang="en-US" sz="3200"/>
          </a:p>
          <a:p>
            <a:pPr eaLnBrk="1" hangingPunct="1">
              <a:lnSpc>
                <a:spcPct val="90000"/>
              </a:lnSpc>
            </a:pPr>
            <a:r>
              <a:rPr lang="en-US" altLang="en-US" sz="3200" b="1"/>
              <a:t>Type of family (MARC 376)</a:t>
            </a:r>
            <a:r>
              <a:rPr lang="en-US" altLang="en-US" sz="3200"/>
              <a:t> </a:t>
            </a:r>
            <a:r>
              <a:rPr lang="en-US" altLang="en-US" sz="3200">
                <a:solidFill>
                  <a:schemeClr val="folHlink"/>
                </a:solidFill>
              </a:rPr>
              <a:t>[CORE]</a:t>
            </a:r>
            <a:endParaRPr lang="en-US" altLang="en-US" sz="3200"/>
          </a:p>
          <a:p>
            <a:pPr eaLnBrk="1" hangingPunct="1">
              <a:lnSpc>
                <a:spcPct val="90000"/>
              </a:lnSpc>
            </a:pPr>
            <a:r>
              <a:rPr lang="en-US" altLang="en-US" sz="3200" b="1"/>
              <a:t>Date associated with the family (MARC 046)</a:t>
            </a:r>
            <a:r>
              <a:rPr lang="en-US" altLang="en-US" sz="3200"/>
              <a:t> </a:t>
            </a:r>
            <a:r>
              <a:rPr lang="en-US" altLang="en-US" sz="3200">
                <a:solidFill>
                  <a:schemeClr val="folHlink"/>
                </a:solidFill>
              </a:rPr>
              <a:t>[CORE]</a:t>
            </a:r>
            <a:endParaRPr lang="en-US" altLang="en-US" sz="3200"/>
          </a:p>
          <a:p>
            <a:pPr eaLnBrk="1" hangingPunct="1">
              <a:lnSpc>
                <a:spcPct val="90000"/>
              </a:lnSpc>
            </a:pPr>
            <a:r>
              <a:rPr lang="en-US" altLang="en-US" sz="3200"/>
              <a:t>Place associated with the family (MARC 370) </a:t>
            </a:r>
            <a:r>
              <a:rPr lang="en-US" altLang="en-US" sz="3200">
                <a:solidFill>
                  <a:srgbClr val="336600"/>
                </a:solidFill>
              </a:rPr>
              <a:t>[CORE if…]</a:t>
            </a:r>
          </a:p>
          <a:p>
            <a:pPr eaLnBrk="1" hangingPunct="1">
              <a:lnSpc>
                <a:spcPct val="90000"/>
              </a:lnSpc>
            </a:pPr>
            <a:r>
              <a:rPr lang="en-US" altLang="en-US" sz="3200"/>
              <a:t>Prominent member of the family (MARC 376) </a:t>
            </a:r>
            <a:r>
              <a:rPr lang="en-US" altLang="en-US" sz="3200">
                <a:solidFill>
                  <a:srgbClr val="336600"/>
                </a:solidFill>
              </a:rPr>
              <a:t>[CORE if…]</a:t>
            </a:r>
          </a:p>
          <a:p>
            <a:pPr eaLnBrk="1" hangingPunct="1">
              <a:lnSpc>
                <a:spcPct val="90000"/>
              </a:lnSpc>
            </a:pPr>
            <a:r>
              <a:rPr lang="en-US" altLang="en-US" sz="3200"/>
              <a:t>Hereditary title (MARC 376)</a:t>
            </a:r>
          </a:p>
          <a:p>
            <a:pPr eaLnBrk="1" hangingPunct="1">
              <a:lnSpc>
                <a:spcPct val="90000"/>
              </a:lnSpc>
            </a:pPr>
            <a:r>
              <a:rPr lang="en-US" altLang="en-US" sz="3200"/>
              <a:t>Family history (MARC 678)</a:t>
            </a:r>
          </a:p>
        </p:txBody>
      </p:sp>
      <p:sp>
        <p:nvSpPr>
          <p:cNvPr id="129028" name="Footer Placeholder 4"/>
          <p:cNvSpPr txBox="1">
            <a:spLocks noGrp="1"/>
          </p:cNvSpPr>
          <p:nvPr/>
        </p:nvSpPr>
        <p:spPr bwMode="auto">
          <a:xfrm>
            <a:off x="3371850" y="6507163"/>
            <a:ext cx="4343400" cy="76200"/>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13"/>
          <p:cNvSpPr>
            <a:spLocks noGrp="1" noChangeArrowheads="1"/>
          </p:cNvSpPr>
          <p:nvPr>
            <p:ph type="sldNum" sz="quarter" idx="10"/>
          </p:nvPr>
        </p:nvSpPr>
        <p:spPr>
          <a:noFill/>
        </p:spPr>
        <p:txBody>
          <a:bodyPr/>
          <a:lstStyle/>
          <a:p>
            <a:fld id="{5F468F1A-C832-41C7-A917-B123489F902A}" type="slidenum">
              <a:rPr lang="en-US" altLang="en-US" smtClean="0">
                <a:cs typeface="Arial" charset="0"/>
              </a:rPr>
              <a:pPr/>
              <a:t>53</a:t>
            </a:fld>
            <a:endParaRPr lang="en-US" altLang="en-US">
              <a:cs typeface="Arial" charset="0"/>
            </a:endParaRPr>
          </a:p>
        </p:txBody>
      </p:sp>
      <p:sp>
        <p:nvSpPr>
          <p:cNvPr id="131074" name="Rectangle 4"/>
          <p:cNvSpPr>
            <a:spLocks noGrp="1" noChangeArrowheads="1"/>
          </p:cNvSpPr>
          <p:nvPr>
            <p:ph type="title" idx="4294967295"/>
          </p:nvPr>
        </p:nvSpPr>
        <p:spPr>
          <a:xfrm>
            <a:off x="539750" y="38453"/>
            <a:ext cx="8153400" cy="838200"/>
          </a:xfrm>
        </p:spPr>
        <p:txBody>
          <a:bodyPr/>
          <a:lstStyle/>
          <a:p>
            <a:pPr eaLnBrk="1" hangingPunct="1"/>
            <a:r>
              <a:rPr lang="en-US" altLang="en-US" dirty="0">
                <a:solidFill>
                  <a:schemeClr val="tx1"/>
                </a:solidFill>
              </a:rPr>
              <a:t>Corporate Bodies</a:t>
            </a:r>
          </a:p>
        </p:txBody>
      </p:sp>
      <p:sp>
        <p:nvSpPr>
          <p:cNvPr id="131075" name="Rectangle 5"/>
          <p:cNvSpPr>
            <a:spLocks noGrp="1" noChangeArrowheads="1"/>
          </p:cNvSpPr>
          <p:nvPr>
            <p:ph type="body" sz="half" idx="4294967295"/>
          </p:nvPr>
        </p:nvSpPr>
        <p:spPr>
          <a:xfrm>
            <a:off x="539750" y="974725"/>
            <a:ext cx="7848600" cy="5562600"/>
          </a:xfrm>
        </p:spPr>
        <p:txBody>
          <a:bodyPr/>
          <a:lstStyle/>
          <a:p>
            <a:pPr eaLnBrk="1" hangingPunct="1">
              <a:lnSpc>
                <a:spcPct val="90000"/>
              </a:lnSpc>
            </a:pPr>
            <a:r>
              <a:rPr lang="en-US" altLang="en-US" sz="3600" b="1" dirty="0"/>
              <a:t>Preferred name (MARC 110/111)</a:t>
            </a:r>
            <a:r>
              <a:rPr lang="en-US" altLang="en-US" sz="3600" dirty="0"/>
              <a:t> </a:t>
            </a:r>
            <a:r>
              <a:rPr lang="en-US" altLang="en-US" sz="3600" dirty="0">
                <a:solidFill>
                  <a:schemeClr val="folHlink"/>
                </a:solidFill>
              </a:rPr>
              <a:t>[CORE]</a:t>
            </a:r>
            <a:endParaRPr lang="en-US" altLang="en-US" sz="3600" dirty="0"/>
          </a:p>
          <a:p>
            <a:pPr eaLnBrk="1" hangingPunct="1">
              <a:lnSpc>
                <a:spcPct val="90000"/>
              </a:lnSpc>
            </a:pPr>
            <a:r>
              <a:rPr lang="en-US" altLang="en-US" sz="3600" b="1" dirty="0"/>
              <a:t>Location of conference, etc.</a:t>
            </a:r>
            <a:r>
              <a:rPr lang="en-US" altLang="en-US" sz="3600" dirty="0"/>
              <a:t> </a:t>
            </a:r>
            <a:r>
              <a:rPr lang="en-US" altLang="en-US" sz="3600" b="1" dirty="0"/>
              <a:t>(MARC 370)</a:t>
            </a:r>
            <a:r>
              <a:rPr lang="en-US" altLang="en-US" sz="3600" dirty="0"/>
              <a:t> </a:t>
            </a:r>
            <a:r>
              <a:rPr lang="en-US" altLang="en-US" sz="3600" dirty="0">
                <a:solidFill>
                  <a:schemeClr val="folHlink"/>
                </a:solidFill>
              </a:rPr>
              <a:t>[CORE]</a:t>
            </a:r>
            <a:endParaRPr lang="en-US" altLang="en-US" sz="3600" dirty="0"/>
          </a:p>
          <a:p>
            <a:pPr eaLnBrk="1" hangingPunct="1">
              <a:lnSpc>
                <a:spcPct val="90000"/>
              </a:lnSpc>
            </a:pPr>
            <a:r>
              <a:rPr lang="en-US" altLang="en-US" sz="3600" b="1" dirty="0"/>
              <a:t>Number of a conference, etc.</a:t>
            </a:r>
            <a:r>
              <a:rPr lang="en-US" altLang="en-US" sz="3600" dirty="0"/>
              <a:t> </a:t>
            </a:r>
            <a:r>
              <a:rPr lang="en-US" altLang="en-US" sz="3600" b="1" dirty="0"/>
              <a:t>(MARC 110/111)</a:t>
            </a:r>
            <a:r>
              <a:rPr lang="en-US" altLang="en-US" sz="3600" dirty="0"/>
              <a:t> </a:t>
            </a:r>
            <a:r>
              <a:rPr lang="en-US" altLang="en-US" sz="3600" dirty="0">
                <a:solidFill>
                  <a:schemeClr val="folHlink"/>
                </a:solidFill>
              </a:rPr>
              <a:t>[CORE]</a:t>
            </a:r>
          </a:p>
          <a:p>
            <a:pPr eaLnBrk="1" hangingPunct="1">
              <a:lnSpc>
                <a:spcPct val="90000"/>
              </a:lnSpc>
            </a:pPr>
            <a:r>
              <a:rPr lang="en-US" altLang="en-US" sz="3600" dirty="0"/>
              <a:t>Other designation (MARC 368) </a:t>
            </a:r>
            <a:r>
              <a:rPr lang="en-US" altLang="en-US" sz="3600" dirty="0">
                <a:solidFill>
                  <a:srgbClr val="336600"/>
                </a:solidFill>
              </a:rPr>
              <a:t>[CORE if…]</a:t>
            </a:r>
          </a:p>
          <a:p>
            <a:pPr eaLnBrk="1" hangingPunct="1">
              <a:lnSpc>
                <a:spcPct val="90000"/>
              </a:lnSpc>
            </a:pPr>
            <a:r>
              <a:rPr lang="en-US" altLang="en-US" sz="3600" dirty="0"/>
              <a:t>Associated institution (MARC 373) </a:t>
            </a:r>
            <a:r>
              <a:rPr lang="en-US" altLang="en-US" sz="3600" dirty="0">
                <a:solidFill>
                  <a:srgbClr val="336600"/>
                </a:solidFill>
              </a:rPr>
              <a:t>[CORE if…]</a:t>
            </a:r>
          </a:p>
          <a:p>
            <a:pPr eaLnBrk="1" hangingPunct="1">
              <a:lnSpc>
                <a:spcPct val="90000"/>
              </a:lnSpc>
              <a:buFontTx/>
              <a:buNone/>
            </a:pPr>
            <a:endParaRPr lang="en-US" altLang="en-US" sz="3600" dirty="0">
              <a:solidFill>
                <a:schemeClr val="folHlink"/>
              </a:solidFill>
            </a:endParaRPr>
          </a:p>
        </p:txBody>
      </p:sp>
      <p:sp>
        <p:nvSpPr>
          <p:cNvPr id="131076" name="Footer Placeholder 4"/>
          <p:cNvSpPr txBox="1">
            <a:spLocks noGrp="1"/>
          </p:cNvSpPr>
          <p:nvPr/>
        </p:nvSpPr>
        <p:spPr bwMode="auto">
          <a:xfrm>
            <a:off x="3394075"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13"/>
          <p:cNvSpPr>
            <a:spLocks noGrp="1" noChangeArrowheads="1"/>
          </p:cNvSpPr>
          <p:nvPr>
            <p:ph type="sldNum" sz="quarter" idx="10"/>
          </p:nvPr>
        </p:nvSpPr>
        <p:spPr>
          <a:noFill/>
        </p:spPr>
        <p:txBody>
          <a:bodyPr/>
          <a:lstStyle/>
          <a:p>
            <a:fld id="{9B74477B-A9B7-4C8D-93AE-EED116F2C7DC}" type="slidenum">
              <a:rPr lang="en-US" altLang="en-US" smtClean="0">
                <a:cs typeface="Arial" charset="0"/>
              </a:rPr>
              <a:pPr/>
              <a:t>54</a:t>
            </a:fld>
            <a:endParaRPr lang="en-US" altLang="en-US">
              <a:cs typeface="Arial" charset="0"/>
            </a:endParaRPr>
          </a:p>
        </p:txBody>
      </p:sp>
      <p:sp>
        <p:nvSpPr>
          <p:cNvPr id="133122" name="Rectangle 4"/>
          <p:cNvSpPr>
            <a:spLocks noGrp="1" noChangeArrowheads="1"/>
          </p:cNvSpPr>
          <p:nvPr>
            <p:ph type="title" idx="4294967295"/>
          </p:nvPr>
        </p:nvSpPr>
        <p:spPr>
          <a:xfrm>
            <a:off x="609600" y="304800"/>
            <a:ext cx="8153400" cy="838200"/>
          </a:xfrm>
        </p:spPr>
        <p:txBody>
          <a:bodyPr/>
          <a:lstStyle/>
          <a:p>
            <a:pPr eaLnBrk="1" hangingPunct="1"/>
            <a:r>
              <a:rPr lang="en-US" altLang="en-US">
                <a:solidFill>
                  <a:schemeClr val="tx1"/>
                </a:solidFill>
              </a:rPr>
              <a:t>Corporate Bodies</a:t>
            </a:r>
          </a:p>
        </p:txBody>
      </p:sp>
      <p:sp>
        <p:nvSpPr>
          <p:cNvPr id="133123" name="Rectangle 5"/>
          <p:cNvSpPr>
            <a:spLocks noGrp="1" noChangeArrowheads="1"/>
          </p:cNvSpPr>
          <p:nvPr>
            <p:ph type="body" sz="half" idx="4294967295"/>
          </p:nvPr>
        </p:nvSpPr>
        <p:spPr>
          <a:xfrm>
            <a:off x="762000" y="1295400"/>
            <a:ext cx="7848600" cy="5029200"/>
          </a:xfrm>
        </p:spPr>
        <p:txBody>
          <a:bodyPr/>
          <a:lstStyle/>
          <a:p>
            <a:pPr eaLnBrk="1" hangingPunct="1"/>
            <a:r>
              <a:rPr lang="en-US" altLang="en-US" sz="3600"/>
              <a:t>Date associated with the body (MARC 046) </a:t>
            </a:r>
            <a:r>
              <a:rPr lang="en-US" altLang="en-US" sz="3600">
                <a:solidFill>
                  <a:srgbClr val="336600"/>
                </a:solidFill>
              </a:rPr>
              <a:t>[CORE if…]</a:t>
            </a:r>
          </a:p>
          <a:p>
            <a:pPr eaLnBrk="1" hangingPunct="1"/>
            <a:r>
              <a:rPr lang="en-US" altLang="en-US" sz="3600"/>
              <a:t>Language (MARC 377)</a:t>
            </a:r>
          </a:p>
          <a:p>
            <a:pPr eaLnBrk="1" hangingPunct="1"/>
            <a:r>
              <a:rPr lang="en-US" altLang="en-US" sz="3600"/>
              <a:t>Address (MARC 371)</a:t>
            </a:r>
          </a:p>
          <a:p>
            <a:pPr eaLnBrk="1" hangingPunct="1"/>
            <a:r>
              <a:rPr lang="en-US" altLang="en-US" sz="3600"/>
              <a:t>Field of activity (MARC 372)</a:t>
            </a:r>
          </a:p>
          <a:p>
            <a:pPr eaLnBrk="1" hangingPunct="1"/>
            <a:r>
              <a:rPr lang="en-US" altLang="en-US" sz="3600"/>
              <a:t>Corporate history (MARC 678)</a:t>
            </a:r>
          </a:p>
        </p:txBody>
      </p:sp>
      <p:sp>
        <p:nvSpPr>
          <p:cNvPr id="133124"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13"/>
          <p:cNvSpPr>
            <a:spLocks noGrp="1" noChangeArrowheads="1"/>
          </p:cNvSpPr>
          <p:nvPr>
            <p:ph type="sldNum" sz="quarter" idx="10"/>
          </p:nvPr>
        </p:nvSpPr>
        <p:spPr>
          <a:noFill/>
        </p:spPr>
        <p:txBody>
          <a:bodyPr/>
          <a:lstStyle/>
          <a:p>
            <a:fld id="{D60C139E-6CB4-4DA5-A81B-454A75B7289B}" type="slidenum">
              <a:rPr lang="en-US" altLang="en-US" smtClean="0">
                <a:cs typeface="Arial" charset="0"/>
              </a:rPr>
              <a:pPr/>
              <a:t>55</a:t>
            </a:fld>
            <a:endParaRPr lang="en-US" altLang="en-US">
              <a:cs typeface="Arial" charset="0"/>
            </a:endParaRPr>
          </a:p>
        </p:txBody>
      </p:sp>
      <p:sp>
        <p:nvSpPr>
          <p:cNvPr id="135170" name="Rectangle 4"/>
          <p:cNvSpPr>
            <a:spLocks noGrp="1" noChangeArrowheads="1"/>
          </p:cNvSpPr>
          <p:nvPr>
            <p:ph type="title" idx="4294967295"/>
          </p:nvPr>
        </p:nvSpPr>
        <p:spPr>
          <a:xfrm>
            <a:off x="609600" y="304800"/>
            <a:ext cx="8153400" cy="838200"/>
          </a:xfrm>
        </p:spPr>
        <p:txBody>
          <a:bodyPr/>
          <a:lstStyle/>
          <a:p>
            <a:pPr eaLnBrk="1" hangingPunct="1"/>
            <a:r>
              <a:rPr lang="en-US" altLang="en-US">
                <a:solidFill>
                  <a:schemeClr val="tx1"/>
                </a:solidFill>
              </a:rPr>
              <a:t>Places </a:t>
            </a:r>
          </a:p>
        </p:txBody>
      </p:sp>
      <p:sp>
        <p:nvSpPr>
          <p:cNvPr id="135171" name="Rectangle 5"/>
          <p:cNvSpPr>
            <a:spLocks noGrp="1" noChangeArrowheads="1"/>
          </p:cNvSpPr>
          <p:nvPr>
            <p:ph type="body" sz="half" idx="4294967295"/>
          </p:nvPr>
        </p:nvSpPr>
        <p:spPr>
          <a:xfrm>
            <a:off x="762000" y="1295400"/>
            <a:ext cx="7848600" cy="5029200"/>
          </a:xfrm>
        </p:spPr>
        <p:txBody>
          <a:bodyPr/>
          <a:lstStyle/>
          <a:p>
            <a:pPr eaLnBrk="1" hangingPunct="1"/>
            <a:r>
              <a:rPr lang="en-US" altLang="en-US" sz="3600"/>
              <a:t>Name of the place (MARC 151) </a:t>
            </a:r>
            <a:r>
              <a:rPr lang="en-US" altLang="en-US" sz="3600">
                <a:solidFill>
                  <a:schemeClr val="folHlink"/>
                </a:solidFill>
              </a:rPr>
              <a:t>[CORE]</a:t>
            </a:r>
            <a:endParaRPr lang="en-US" altLang="en-US" sz="3600"/>
          </a:p>
          <a:p>
            <a:pPr eaLnBrk="1" hangingPunct="1"/>
            <a:r>
              <a:rPr lang="en-US" altLang="en-US" sz="3600"/>
              <a:t>Identifier for the place (MARC 010) </a:t>
            </a:r>
            <a:r>
              <a:rPr lang="en-US" altLang="en-US" sz="3600">
                <a:solidFill>
                  <a:schemeClr val="folHlink"/>
                </a:solidFill>
              </a:rPr>
              <a:t>[CORE]</a:t>
            </a:r>
          </a:p>
          <a:p>
            <a:pPr eaLnBrk="1" hangingPunct="1"/>
            <a:endParaRPr lang="en-US" altLang="en-US" sz="3600">
              <a:solidFill>
                <a:schemeClr val="folHlink"/>
              </a:solidFill>
            </a:endParaRPr>
          </a:p>
          <a:p>
            <a:pPr eaLnBrk="1" hangingPunct="1">
              <a:buFontTx/>
              <a:buNone/>
            </a:pPr>
            <a:r>
              <a:rPr lang="en-US" altLang="en-US" sz="3600"/>
              <a:t>	</a:t>
            </a:r>
            <a:r>
              <a:rPr lang="en-US" altLang="en-US" sz="3600" b="1"/>
              <a:t>But remember that Place Names as Jurisdictions follow RDA Chapter 11 Corporate Body instructions! </a:t>
            </a:r>
          </a:p>
        </p:txBody>
      </p:sp>
      <p:sp>
        <p:nvSpPr>
          <p:cNvPr id="135172"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13"/>
          <p:cNvSpPr>
            <a:spLocks noGrp="1" noChangeArrowheads="1"/>
          </p:cNvSpPr>
          <p:nvPr>
            <p:ph type="sldNum" sz="quarter" idx="10"/>
          </p:nvPr>
        </p:nvSpPr>
        <p:spPr>
          <a:noFill/>
        </p:spPr>
        <p:txBody>
          <a:bodyPr/>
          <a:lstStyle/>
          <a:p>
            <a:fld id="{32387F01-19DD-486E-BE67-58B0F9DC0042}" type="slidenum">
              <a:rPr lang="en-US" altLang="en-US" smtClean="0">
                <a:cs typeface="Arial" charset="0"/>
              </a:rPr>
              <a:pPr/>
              <a:t>56</a:t>
            </a:fld>
            <a:endParaRPr lang="en-US" altLang="en-US">
              <a:cs typeface="Arial" charset="0"/>
            </a:endParaRPr>
          </a:p>
        </p:txBody>
      </p:sp>
      <p:sp>
        <p:nvSpPr>
          <p:cNvPr id="137218"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AFABC43F-238D-4A04-B0A7-5A422527847E}" type="slidenum">
              <a:rPr lang="en-US" altLang="en-US" sz="1200"/>
              <a:pPr algn="r"/>
              <a:t>56</a:t>
            </a:fld>
            <a:endParaRPr lang="en-US" altLang="en-US" sz="1200"/>
          </a:p>
        </p:txBody>
      </p:sp>
      <p:sp>
        <p:nvSpPr>
          <p:cNvPr id="137219" name="Rectangle 4"/>
          <p:cNvSpPr>
            <a:spLocks noChangeArrowheads="1"/>
          </p:cNvSpPr>
          <p:nvPr/>
        </p:nvSpPr>
        <p:spPr bwMode="auto">
          <a:xfrm>
            <a:off x="2362200" y="6019800"/>
            <a:ext cx="4572000" cy="609600"/>
          </a:xfrm>
          <a:prstGeom prst="rect">
            <a:avLst/>
          </a:prstGeom>
          <a:solidFill>
            <a:srgbClr val="FFFFCC"/>
          </a:solidFill>
          <a:ln w="9525">
            <a:solidFill>
              <a:schemeClr val="tx1"/>
            </a:solidFill>
            <a:miter lim="800000"/>
            <a:headEnd/>
            <a:tailEnd/>
          </a:ln>
        </p:spPr>
        <p:txBody>
          <a:bodyPr wrap="none" anchor="ctr"/>
          <a:lstStyle/>
          <a:p>
            <a:pPr algn="ctr"/>
            <a:r>
              <a:rPr lang="en-US" altLang="en-US">
                <a:cs typeface="Tahoma" pitchFamily="34" charset="0"/>
              </a:rPr>
              <a:t>NAR access point is highlighted</a:t>
            </a:r>
          </a:p>
        </p:txBody>
      </p:sp>
      <p:pic>
        <p:nvPicPr>
          <p:cNvPr id="137220" name="Picture 9"/>
          <p:cNvPicPr>
            <a:picLocks noChangeAspect="1" noChangeArrowheads="1"/>
          </p:cNvPicPr>
          <p:nvPr/>
        </p:nvPicPr>
        <p:blipFill>
          <a:blip r:embed="rId3"/>
          <a:srcRect/>
          <a:stretch>
            <a:fillRect/>
          </a:stretch>
        </p:blipFill>
        <p:spPr bwMode="auto">
          <a:xfrm>
            <a:off x="742950" y="1184275"/>
            <a:ext cx="7623175" cy="4587875"/>
          </a:xfrm>
          <a:prstGeom prst="rect">
            <a:avLst/>
          </a:prstGeom>
          <a:noFill/>
          <a:ln w="9525">
            <a:noFill/>
            <a:miter lim="800000"/>
            <a:headEnd/>
            <a:tailEnd/>
          </a:ln>
        </p:spPr>
      </p:pic>
      <p:sp>
        <p:nvSpPr>
          <p:cNvPr id="137221"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13"/>
          <p:cNvSpPr>
            <a:spLocks noGrp="1" noChangeArrowheads="1"/>
          </p:cNvSpPr>
          <p:nvPr>
            <p:ph type="sldNum" sz="quarter" idx="10"/>
          </p:nvPr>
        </p:nvSpPr>
        <p:spPr>
          <a:noFill/>
        </p:spPr>
        <p:txBody>
          <a:bodyPr/>
          <a:lstStyle/>
          <a:p>
            <a:fld id="{1AA77789-9818-47D4-811B-D3E3D2C4C922}" type="slidenum">
              <a:rPr lang="en-US" altLang="en-US" smtClean="0">
                <a:cs typeface="Arial" charset="0"/>
              </a:rPr>
              <a:pPr/>
              <a:t>57</a:t>
            </a:fld>
            <a:endParaRPr lang="en-US" altLang="en-US">
              <a:cs typeface="Arial" charset="0"/>
            </a:endParaRPr>
          </a:p>
        </p:txBody>
      </p:sp>
      <p:sp>
        <p:nvSpPr>
          <p:cNvPr id="139266"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FD86C2AD-60E2-4B49-A57E-7DB733D20B5D}" type="slidenum">
              <a:rPr lang="en-US" altLang="en-US" sz="1200"/>
              <a:pPr algn="r"/>
              <a:t>57</a:t>
            </a:fld>
            <a:endParaRPr lang="en-US" altLang="en-US" sz="1200"/>
          </a:p>
        </p:txBody>
      </p:sp>
      <p:sp>
        <p:nvSpPr>
          <p:cNvPr id="139267"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pic>
        <p:nvPicPr>
          <p:cNvPr id="139268" name="Picture 4"/>
          <p:cNvPicPr>
            <a:picLocks noChangeAspect="1" noChangeArrowheads="1"/>
          </p:cNvPicPr>
          <p:nvPr/>
        </p:nvPicPr>
        <p:blipFill>
          <a:blip r:embed="rId3"/>
          <a:srcRect/>
          <a:stretch>
            <a:fillRect/>
          </a:stretch>
        </p:blipFill>
        <p:spPr bwMode="auto">
          <a:xfrm>
            <a:off x="439738" y="1066800"/>
            <a:ext cx="8247062" cy="4953000"/>
          </a:xfrm>
          <a:prstGeom prst="rect">
            <a:avLst/>
          </a:prstGeom>
          <a:noFill/>
          <a:ln w="9525">
            <a:noFill/>
            <a:miter lim="800000"/>
            <a:headEnd/>
            <a:tailEnd/>
          </a:ln>
        </p:spPr>
      </p:pic>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13"/>
          <p:cNvSpPr>
            <a:spLocks noGrp="1" noChangeArrowheads="1"/>
          </p:cNvSpPr>
          <p:nvPr>
            <p:ph type="sldNum" sz="quarter" idx="10"/>
          </p:nvPr>
        </p:nvSpPr>
        <p:spPr>
          <a:noFill/>
        </p:spPr>
        <p:txBody>
          <a:bodyPr/>
          <a:lstStyle/>
          <a:p>
            <a:fld id="{6337B956-AC1F-4562-B812-5802BDBBAF5D}" type="slidenum">
              <a:rPr lang="en-US" altLang="en-US" smtClean="0">
                <a:cs typeface="Arial" charset="0"/>
              </a:rPr>
              <a:pPr/>
              <a:t>58</a:t>
            </a:fld>
            <a:endParaRPr lang="en-US" altLang="en-US">
              <a:cs typeface="Arial" charset="0"/>
            </a:endParaRPr>
          </a:p>
        </p:txBody>
      </p:sp>
      <p:sp>
        <p:nvSpPr>
          <p:cNvPr id="141314"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28BE4E47-A93B-4C0D-8C2F-74574BA07E0A}" type="slidenum">
              <a:rPr lang="en-US" altLang="en-US" sz="1200"/>
              <a:pPr algn="r"/>
              <a:t>58</a:t>
            </a:fld>
            <a:endParaRPr lang="en-US" altLang="en-US" sz="1200"/>
          </a:p>
        </p:txBody>
      </p:sp>
      <p:sp>
        <p:nvSpPr>
          <p:cNvPr id="141315"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pic>
        <p:nvPicPr>
          <p:cNvPr id="141316" name="Picture 2"/>
          <p:cNvPicPr>
            <a:picLocks noChangeAspect="1" noChangeArrowheads="1"/>
          </p:cNvPicPr>
          <p:nvPr/>
        </p:nvPicPr>
        <p:blipFill>
          <a:blip r:embed="rId3"/>
          <a:srcRect/>
          <a:stretch>
            <a:fillRect/>
          </a:stretch>
        </p:blipFill>
        <p:spPr bwMode="auto">
          <a:xfrm>
            <a:off x="228600" y="1219200"/>
            <a:ext cx="8642350" cy="4467225"/>
          </a:xfrm>
          <a:prstGeom prst="rect">
            <a:avLst/>
          </a:prstGeom>
          <a:noFill/>
          <a:ln w="9525">
            <a:noFill/>
            <a:miter lim="800000"/>
            <a:headEnd/>
            <a:tailEnd/>
          </a:ln>
        </p:spPr>
      </p:pic>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13"/>
          <p:cNvSpPr>
            <a:spLocks noGrp="1" noChangeArrowheads="1"/>
          </p:cNvSpPr>
          <p:nvPr>
            <p:ph type="sldNum" sz="quarter" idx="10"/>
          </p:nvPr>
        </p:nvSpPr>
        <p:spPr>
          <a:noFill/>
        </p:spPr>
        <p:txBody>
          <a:bodyPr/>
          <a:lstStyle/>
          <a:p>
            <a:fld id="{A173CCFE-870A-45A9-8AA3-BBE4C8EA795D}" type="slidenum">
              <a:rPr lang="en-US" altLang="en-US" smtClean="0">
                <a:cs typeface="Arial" charset="0"/>
              </a:rPr>
              <a:pPr/>
              <a:t>59</a:t>
            </a:fld>
            <a:endParaRPr lang="en-US" altLang="en-US">
              <a:cs typeface="Arial" charset="0"/>
            </a:endParaRPr>
          </a:p>
        </p:txBody>
      </p:sp>
      <p:sp>
        <p:nvSpPr>
          <p:cNvPr id="143362"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445EE854-040F-4CC3-9229-3601E792D0C8}" type="slidenum">
              <a:rPr lang="en-US" altLang="en-US" sz="1200"/>
              <a:pPr algn="r"/>
              <a:t>59</a:t>
            </a:fld>
            <a:endParaRPr lang="en-US" altLang="en-US" sz="1200"/>
          </a:p>
        </p:txBody>
      </p:sp>
      <p:sp>
        <p:nvSpPr>
          <p:cNvPr id="143363"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pic>
        <p:nvPicPr>
          <p:cNvPr id="143364" name="Picture 2"/>
          <p:cNvPicPr>
            <a:picLocks noChangeAspect="1" noChangeArrowheads="1"/>
          </p:cNvPicPr>
          <p:nvPr/>
        </p:nvPicPr>
        <p:blipFill>
          <a:blip r:embed="rId3"/>
          <a:srcRect/>
          <a:stretch>
            <a:fillRect/>
          </a:stretch>
        </p:blipFill>
        <p:spPr bwMode="auto">
          <a:xfrm>
            <a:off x="225425" y="1143000"/>
            <a:ext cx="8613775" cy="4805363"/>
          </a:xfrm>
          <a:prstGeom prst="rect">
            <a:avLst/>
          </a:prstGeom>
          <a:noFill/>
          <a:ln w="9525">
            <a:noFill/>
            <a:miter lim="800000"/>
            <a:headEnd/>
            <a:tailEnd/>
          </a:ln>
        </p:spPr>
      </p:pic>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13"/>
          <p:cNvSpPr>
            <a:spLocks noGrp="1" noChangeArrowheads="1"/>
          </p:cNvSpPr>
          <p:nvPr>
            <p:ph type="sldNum" sz="quarter" idx="10"/>
          </p:nvPr>
        </p:nvSpPr>
        <p:spPr>
          <a:noFill/>
        </p:spPr>
        <p:txBody>
          <a:bodyPr/>
          <a:lstStyle/>
          <a:p>
            <a:fld id="{147BBF44-87CD-4FB5-8DDE-4A92CC5D2345}" type="slidenum">
              <a:rPr lang="en-US" altLang="en-US" smtClean="0">
                <a:cs typeface="Arial" charset="0"/>
              </a:rPr>
              <a:pPr/>
              <a:t>60</a:t>
            </a:fld>
            <a:endParaRPr lang="en-US" altLang="en-US">
              <a:cs typeface="Arial" charset="0"/>
            </a:endParaRPr>
          </a:p>
        </p:txBody>
      </p:sp>
      <p:sp>
        <p:nvSpPr>
          <p:cNvPr id="145410"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BF3E7600-F6DC-41DA-9C55-0DF70D49BD3C}" type="slidenum">
              <a:rPr lang="en-US" altLang="en-US" sz="1200"/>
              <a:pPr algn="r"/>
              <a:t>60</a:t>
            </a:fld>
            <a:endParaRPr lang="en-US" altLang="en-US" sz="1200"/>
          </a:p>
        </p:txBody>
      </p:sp>
      <p:sp>
        <p:nvSpPr>
          <p:cNvPr id="145411"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pic>
        <p:nvPicPr>
          <p:cNvPr id="145412" name="Picture 2"/>
          <p:cNvPicPr>
            <a:picLocks noChangeAspect="1" noChangeArrowheads="1"/>
          </p:cNvPicPr>
          <p:nvPr/>
        </p:nvPicPr>
        <p:blipFill>
          <a:blip r:embed="rId3"/>
          <a:srcRect/>
          <a:stretch>
            <a:fillRect/>
          </a:stretch>
        </p:blipFill>
        <p:spPr bwMode="auto">
          <a:xfrm>
            <a:off x="209550" y="1052513"/>
            <a:ext cx="8747125" cy="5348287"/>
          </a:xfrm>
          <a:prstGeom prst="rect">
            <a:avLst/>
          </a:prstGeom>
          <a:noFill/>
          <a:ln w="9525">
            <a:noFill/>
            <a:miter lim="800000"/>
            <a:headEnd/>
            <a:tailEnd/>
          </a:ln>
        </p:spPr>
      </p:pic>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13"/>
          <p:cNvSpPr>
            <a:spLocks noGrp="1" noChangeArrowheads="1"/>
          </p:cNvSpPr>
          <p:nvPr>
            <p:ph type="sldNum" sz="quarter" idx="10"/>
          </p:nvPr>
        </p:nvSpPr>
        <p:spPr>
          <a:noFill/>
        </p:spPr>
        <p:txBody>
          <a:bodyPr/>
          <a:lstStyle/>
          <a:p>
            <a:fld id="{3412A378-6DEB-4837-BAF5-94F6029477BD}" type="slidenum">
              <a:rPr lang="en-US" altLang="en-US" smtClean="0">
                <a:cs typeface="Arial" charset="0"/>
              </a:rPr>
              <a:pPr/>
              <a:t>61</a:t>
            </a:fld>
            <a:endParaRPr lang="en-US" altLang="en-US">
              <a:cs typeface="Arial" charset="0"/>
            </a:endParaRPr>
          </a:p>
        </p:txBody>
      </p:sp>
      <p:sp>
        <p:nvSpPr>
          <p:cNvPr id="147458"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DA023DCE-CC00-47EC-B3CC-CB719DE3E4A1}" type="slidenum">
              <a:rPr lang="en-US" altLang="en-US" sz="1200"/>
              <a:pPr algn="r"/>
              <a:t>61</a:t>
            </a:fld>
            <a:endParaRPr lang="en-US" altLang="en-US" sz="1200"/>
          </a:p>
        </p:txBody>
      </p:sp>
      <p:sp>
        <p:nvSpPr>
          <p:cNvPr id="147459"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pic>
        <p:nvPicPr>
          <p:cNvPr id="147460" name="Picture 2"/>
          <p:cNvPicPr>
            <a:picLocks noChangeAspect="1" noChangeArrowheads="1"/>
          </p:cNvPicPr>
          <p:nvPr/>
        </p:nvPicPr>
        <p:blipFill>
          <a:blip r:embed="rId3"/>
          <a:srcRect/>
          <a:stretch>
            <a:fillRect/>
          </a:stretch>
        </p:blipFill>
        <p:spPr bwMode="auto">
          <a:xfrm>
            <a:off x="207963" y="1143000"/>
            <a:ext cx="8478837" cy="5195888"/>
          </a:xfrm>
          <a:prstGeom prst="rect">
            <a:avLst/>
          </a:prstGeom>
          <a:noFill/>
          <a:ln w="9525">
            <a:noFill/>
            <a:miter lim="800000"/>
            <a:headEnd/>
            <a:tailEnd/>
          </a:ln>
        </p:spPr>
      </p:pic>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13"/>
          <p:cNvSpPr>
            <a:spLocks noGrp="1" noChangeArrowheads="1"/>
          </p:cNvSpPr>
          <p:nvPr>
            <p:ph type="sldNum" sz="quarter" idx="10"/>
          </p:nvPr>
        </p:nvSpPr>
        <p:spPr>
          <a:noFill/>
        </p:spPr>
        <p:txBody>
          <a:bodyPr/>
          <a:lstStyle/>
          <a:p>
            <a:fld id="{763B77D7-81D4-4BC0-A1EB-F726B2C1088F}" type="slidenum">
              <a:rPr lang="en-US" altLang="en-US" smtClean="0">
                <a:cs typeface="Arial" charset="0"/>
              </a:rPr>
              <a:pPr/>
              <a:t>62</a:t>
            </a:fld>
            <a:endParaRPr lang="en-US" altLang="en-US">
              <a:cs typeface="Arial" charset="0"/>
            </a:endParaRPr>
          </a:p>
        </p:txBody>
      </p:sp>
      <p:sp>
        <p:nvSpPr>
          <p:cNvPr id="149506"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01AD25B0-4B75-4B88-B9CB-C024B26871D1}" type="slidenum">
              <a:rPr lang="en-US" altLang="en-US" sz="1200"/>
              <a:pPr algn="r"/>
              <a:t>62</a:t>
            </a:fld>
            <a:endParaRPr lang="en-US" altLang="en-US" sz="1200"/>
          </a:p>
        </p:txBody>
      </p:sp>
      <p:sp>
        <p:nvSpPr>
          <p:cNvPr id="149507"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pic>
        <p:nvPicPr>
          <p:cNvPr id="149508" name="Picture 3"/>
          <p:cNvPicPr>
            <a:picLocks noChangeAspect="1" noChangeArrowheads="1"/>
          </p:cNvPicPr>
          <p:nvPr/>
        </p:nvPicPr>
        <p:blipFill>
          <a:blip r:embed="rId3"/>
          <a:srcRect/>
          <a:stretch>
            <a:fillRect/>
          </a:stretch>
        </p:blipFill>
        <p:spPr bwMode="auto">
          <a:xfrm>
            <a:off x="381000" y="1371600"/>
            <a:ext cx="8072438" cy="4843463"/>
          </a:xfrm>
          <a:prstGeom prst="rect">
            <a:avLst/>
          </a:prstGeom>
          <a:noFill/>
          <a:ln w="9525">
            <a:noFill/>
            <a:miter lim="800000"/>
            <a:headEnd/>
            <a:tailEnd/>
          </a:ln>
        </p:spPr>
      </p:pic>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13"/>
          <p:cNvSpPr>
            <a:spLocks noGrp="1" noChangeArrowheads="1"/>
          </p:cNvSpPr>
          <p:nvPr>
            <p:ph type="sldNum" sz="quarter" idx="10"/>
          </p:nvPr>
        </p:nvSpPr>
        <p:spPr>
          <a:noFill/>
        </p:spPr>
        <p:txBody>
          <a:bodyPr/>
          <a:lstStyle/>
          <a:p>
            <a:fld id="{C2E5EEEB-E230-4187-BDC5-2DA23FEE6A74}" type="slidenum">
              <a:rPr lang="en-US" altLang="en-US" smtClean="0">
                <a:cs typeface="Arial" charset="0"/>
              </a:rPr>
              <a:pPr/>
              <a:t>63</a:t>
            </a:fld>
            <a:endParaRPr lang="en-US" altLang="en-US">
              <a:cs typeface="Arial" charset="0"/>
            </a:endParaRPr>
          </a:p>
        </p:txBody>
      </p:sp>
      <p:sp>
        <p:nvSpPr>
          <p:cNvPr id="151554"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E23E684C-9C68-440D-951A-94DE147D5146}" type="slidenum">
              <a:rPr lang="en-US" altLang="en-US" sz="1200"/>
              <a:pPr algn="r"/>
              <a:t>63</a:t>
            </a:fld>
            <a:endParaRPr lang="en-US" altLang="en-US" sz="1200"/>
          </a:p>
        </p:txBody>
      </p:sp>
      <p:sp>
        <p:nvSpPr>
          <p:cNvPr id="151555"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pic>
        <p:nvPicPr>
          <p:cNvPr id="151556" name="Picture 2"/>
          <p:cNvPicPr>
            <a:picLocks noChangeAspect="1" noChangeArrowheads="1"/>
          </p:cNvPicPr>
          <p:nvPr/>
        </p:nvPicPr>
        <p:blipFill>
          <a:blip r:embed="rId3"/>
          <a:srcRect/>
          <a:stretch>
            <a:fillRect/>
          </a:stretch>
        </p:blipFill>
        <p:spPr bwMode="auto">
          <a:xfrm>
            <a:off x="228600" y="1295400"/>
            <a:ext cx="8686800" cy="4171950"/>
          </a:xfrm>
          <a:prstGeom prst="rect">
            <a:avLst/>
          </a:prstGeom>
          <a:noFill/>
          <a:ln w="9525">
            <a:noFill/>
            <a:miter lim="800000"/>
            <a:headEnd/>
            <a:tailEnd/>
          </a:ln>
        </p:spPr>
      </p:pic>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13"/>
          <p:cNvSpPr>
            <a:spLocks noGrp="1" noChangeArrowheads="1"/>
          </p:cNvSpPr>
          <p:nvPr>
            <p:ph type="sldNum" sz="quarter" idx="10"/>
          </p:nvPr>
        </p:nvSpPr>
        <p:spPr>
          <a:noFill/>
        </p:spPr>
        <p:txBody>
          <a:bodyPr/>
          <a:lstStyle/>
          <a:p>
            <a:fld id="{9F50A5B6-0872-4DB6-93A6-3FD9C07E154D}" type="slidenum">
              <a:rPr lang="en-US" altLang="en-US" smtClean="0">
                <a:cs typeface="Arial" charset="0"/>
              </a:rPr>
              <a:pPr/>
              <a:t>64</a:t>
            </a:fld>
            <a:endParaRPr lang="en-US" altLang="en-US">
              <a:cs typeface="Arial" charset="0"/>
            </a:endParaRPr>
          </a:p>
        </p:txBody>
      </p:sp>
      <p:sp>
        <p:nvSpPr>
          <p:cNvPr id="153602"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B8C3FD05-BD23-4BF7-BF3A-2A9DE60EB6DC}" type="slidenum">
              <a:rPr lang="en-US" altLang="en-US" sz="1200"/>
              <a:pPr algn="r"/>
              <a:t>64</a:t>
            </a:fld>
            <a:endParaRPr lang="en-US" altLang="en-US" sz="1200"/>
          </a:p>
        </p:txBody>
      </p:sp>
      <p:sp>
        <p:nvSpPr>
          <p:cNvPr id="153603"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pic>
        <p:nvPicPr>
          <p:cNvPr id="153604" name="Picture 2"/>
          <p:cNvPicPr>
            <a:picLocks noChangeAspect="1" noChangeArrowheads="1"/>
          </p:cNvPicPr>
          <p:nvPr/>
        </p:nvPicPr>
        <p:blipFill>
          <a:blip r:embed="rId3"/>
          <a:srcRect/>
          <a:stretch>
            <a:fillRect/>
          </a:stretch>
        </p:blipFill>
        <p:spPr bwMode="auto">
          <a:xfrm>
            <a:off x="152400" y="1371600"/>
            <a:ext cx="8896350" cy="3362325"/>
          </a:xfrm>
          <a:prstGeom prst="rect">
            <a:avLst/>
          </a:prstGeom>
          <a:noFill/>
          <a:ln w="9525">
            <a:noFill/>
            <a:miter lim="800000"/>
            <a:headEnd/>
            <a:tailEnd/>
          </a:ln>
        </p:spPr>
      </p:pic>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13"/>
          <p:cNvSpPr>
            <a:spLocks noGrp="1" noChangeArrowheads="1"/>
          </p:cNvSpPr>
          <p:nvPr>
            <p:ph type="sldNum" sz="quarter" idx="10"/>
          </p:nvPr>
        </p:nvSpPr>
        <p:spPr>
          <a:noFill/>
        </p:spPr>
        <p:txBody>
          <a:bodyPr/>
          <a:lstStyle/>
          <a:p>
            <a:fld id="{1AEF31B6-8174-4C08-A4F3-A70A7A154245}" type="slidenum">
              <a:rPr lang="en-US" altLang="en-US" smtClean="0">
                <a:cs typeface="Arial" charset="0"/>
              </a:rPr>
              <a:pPr/>
              <a:t>65</a:t>
            </a:fld>
            <a:endParaRPr lang="en-US" altLang="en-US">
              <a:cs typeface="Arial" charset="0"/>
            </a:endParaRPr>
          </a:p>
        </p:txBody>
      </p:sp>
      <p:sp>
        <p:nvSpPr>
          <p:cNvPr id="155650"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F7218EA8-0CD9-43F1-B180-C5C04A8F3987}" type="slidenum">
              <a:rPr lang="en-US" altLang="en-US" sz="1200"/>
              <a:pPr algn="r"/>
              <a:t>65</a:t>
            </a:fld>
            <a:endParaRPr lang="en-US" altLang="en-US" sz="1200"/>
          </a:p>
        </p:txBody>
      </p:sp>
      <p:sp>
        <p:nvSpPr>
          <p:cNvPr id="155651" name="Rectangle 3"/>
          <p:cNvSpPr>
            <a:spLocks noChangeArrowheads="1"/>
          </p:cNvSpPr>
          <p:nvPr/>
        </p:nvSpPr>
        <p:spPr bwMode="auto">
          <a:xfrm>
            <a:off x="762000" y="4529138"/>
            <a:ext cx="7543800" cy="1262062"/>
          </a:xfrm>
          <a:prstGeom prst="rect">
            <a:avLst/>
          </a:prstGeom>
          <a:solidFill>
            <a:srgbClr val="FFFFCC"/>
          </a:solidFill>
          <a:ln w="9525">
            <a:solidFill>
              <a:schemeClr val="tx1"/>
            </a:solidFill>
            <a:miter lim="800000"/>
            <a:headEnd/>
            <a:tailEnd/>
          </a:ln>
        </p:spPr>
        <p:txBody>
          <a:bodyPr wrap="none" anchor="ctr"/>
          <a:lstStyle/>
          <a:p>
            <a:pPr algn="ctr"/>
            <a:r>
              <a:rPr lang="en-US" altLang="en-US">
                <a:cs typeface="Tahoma" pitchFamily="34" charset="0"/>
              </a:rPr>
              <a:t>Fixed fields, 040, 1XX, 3XX, 670 fields input automatically, </a:t>
            </a:r>
          </a:p>
          <a:p>
            <a:pPr algn="ctr"/>
            <a:r>
              <a:rPr lang="en-US" altLang="en-US">
                <a:cs typeface="Tahoma" pitchFamily="34" charset="0"/>
              </a:rPr>
              <a:t>some correction required</a:t>
            </a:r>
          </a:p>
        </p:txBody>
      </p:sp>
      <p:sp>
        <p:nvSpPr>
          <p:cNvPr id="155652"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a:t>Creating a NEW NAR </a:t>
            </a:r>
          </a:p>
        </p:txBody>
      </p:sp>
      <p:sp>
        <p:nvSpPr>
          <p:cNvPr id="155653"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155654" name="Picture 8"/>
          <p:cNvPicPr>
            <a:picLocks noChangeAspect="1" noChangeArrowheads="1"/>
          </p:cNvPicPr>
          <p:nvPr/>
        </p:nvPicPr>
        <p:blipFill>
          <a:blip r:embed="rId3"/>
          <a:srcRect/>
          <a:stretch>
            <a:fillRect/>
          </a:stretch>
        </p:blipFill>
        <p:spPr bwMode="auto">
          <a:xfrm>
            <a:off x="217488" y="1143000"/>
            <a:ext cx="8785225" cy="3081338"/>
          </a:xfrm>
          <a:prstGeom prst="rect">
            <a:avLst/>
          </a:prstGeom>
          <a:noFill/>
          <a:ln w="9525">
            <a:noFill/>
            <a:miter lim="800000"/>
            <a:headEnd/>
            <a:tailEnd/>
          </a:ln>
        </p:spPr>
      </p:pic>
    </p:spTree>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3"/>
          <p:cNvSpPr>
            <a:spLocks noGrp="1" noChangeArrowheads="1"/>
          </p:cNvSpPr>
          <p:nvPr>
            <p:ph type="sldNum" sz="quarter" idx="10"/>
          </p:nvPr>
        </p:nvSpPr>
        <p:spPr>
          <a:noFill/>
        </p:spPr>
        <p:txBody>
          <a:bodyPr/>
          <a:lstStyle/>
          <a:p>
            <a:fld id="{3BE32E23-96A1-4326-80AD-4C7B3D60B778}" type="slidenum">
              <a:rPr lang="en-US" altLang="en-US" smtClean="0">
                <a:cs typeface="Arial" charset="0"/>
              </a:rPr>
              <a:pPr/>
              <a:t>66</a:t>
            </a:fld>
            <a:endParaRPr lang="en-US" altLang="en-US">
              <a:cs typeface="Arial" charset="0"/>
            </a:endParaRPr>
          </a:p>
        </p:txBody>
      </p:sp>
      <p:sp>
        <p:nvSpPr>
          <p:cNvPr id="157698"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89BAF745-81AB-4ADA-8449-4DD03707A6D9}" type="slidenum">
              <a:rPr lang="en-US" altLang="en-US" sz="1200"/>
              <a:pPr algn="r"/>
              <a:t>66</a:t>
            </a:fld>
            <a:endParaRPr lang="en-US" altLang="en-US" sz="1200"/>
          </a:p>
        </p:txBody>
      </p:sp>
      <p:pic>
        <p:nvPicPr>
          <p:cNvPr id="157699" name="Picture 6"/>
          <p:cNvPicPr>
            <a:picLocks noChangeAspect="1" noChangeArrowheads="1"/>
          </p:cNvPicPr>
          <p:nvPr/>
        </p:nvPicPr>
        <p:blipFill>
          <a:blip r:embed="rId3"/>
          <a:srcRect/>
          <a:stretch>
            <a:fillRect/>
          </a:stretch>
        </p:blipFill>
        <p:spPr bwMode="auto">
          <a:xfrm>
            <a:off x="381000" y="1981200"/>
            <a:ext cx="8437563" cy="3302000"/>
          </a:xfrm>
          <a:prstGeom prst="rect">
            <a:avLst/>
          </a:prstGeom>
          <a:noFill/>
          <a:ln w="9525">
            <a:noFill/>
            <a:miter lim="800000"/>
            <a:headEnd/>
            <a:tailEnd/>
          </a:ln>
        </p:spPr>
      </p:pic>
      <p:sp>
        <p:nvSpPr>
          <p:cNvPr id="157700"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dirty="0"/>
              <a:t>Creating a NEW NAR </a:t>
            </a:r>
          </a:p>
        </p:txBody>
      </p:sp>
      <p:sp>
        <p:nvSpPr>
          <p:cNvPr id="157701"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3"/>
          <p:cNvSpPr>
            <a:spLocks noGrp="1" noChangeArrowheads="1"/>
          </p:cNvSpPr>
          <p:nvPr>
            <p:ph type="sldNum" sz="quarter" idx="10"/>
          </p:nvPr>
        </p:nvSpPr>
        <p:spPr>
          <a:noFill/>
        </p:spPr>
        <p:txBody>
          <a:bodyPr/>
          <a:lstStyle/>
          <a:p>
            <a:fld id="{3BE32E23-96A1-4326-80AD-4C7B3D60B778}" type="slidenum">
              <a:rPr lang="en-US" altLang="en-US" smtClean="0">
                <a:cs typeface="Arial" charset="0"/>
              </a:rPr>
              <a:pPr/>
              <a:t>67</a:t>
            </a:fld>
            <a:endParaRPr lang="en-US" altLang="en-US">
              <a:cs typeface="Arial" charset="0"/>
            </a:endParaRPr>
          </a:p>
        </p:txBody>
      </p:sp>
      <p:sp>
        <p:nvSpPr>
          <p:cNvPr id="157698"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89BAF745-81AB-4ADA-8449-4DD03707A6D9}" type="slidenum">
              <a:rPr lang="en-US" altLang="en-US" sz="1200"/>
              <a:pPr algn="r"/>
              <a:t>67</a:t>
            </a:fld>
            <a:endParaRPr lang="en-US" altLang="en-US" sz="1200"/>
          </a:p>
        </p:txBody>
      </p:sp>
      <p:sp>
        <p:nvSpPr>
          <p:cNvPr id="157700" name="Rectangle 4"/>
          <p:cNvSpPr>
            <a:spLocks noChangeArrowheads="1"/>
          </p:cNvSpPr>
          <p:nvPr/>
        </p:nvSpPr>
        <p:spPr bwMode="auto">
          <a:xfrm>
            <a:off x="533400" y="66790"/>
            <a:ext cx="8458200" cy="1457209"/>
          </a:xfrm>
          <a:prstGeom prst="rect">
            <a:avLst/>
          </a:prstGeom>
          <a:noFill/>
          <a:ln w="9525">
            <a:noFill/>
            <a:miter lim="800000"/>
            <a:headEnd/>
            <a:tailEnd/>
          </a:ln>
        </p:spPr>
        <p:txBody>
          <a:bodyPr anchor="b"/>
          <a:lstStyle/>
          <a:p>
            <a:pPr algn="ctr"/>
            <a:r>
              <a:rPr lang="en-US" altLang="en-US" sz="4000" dirty="0"/>
              <a:t>Creating and modifying NARs: </a:t>
            </a:r>
          </a:p>
          <a:p>
            <a:pPr algn="ctr"/>
            <a:r>
              <a:rPr lang="en-US" altLang="en-US" sz="4000" dirty="0"/>
              <a:t>another option</a:t>
            </a:r>
          </a:p>
        </p:txBody>
      </p:sp>
      <p:sp>
        <p:nvSpPr>
          <p:cNvPr id="157701"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2" name="TextBox 1"/>
          <p:cNvSpPr txBox="1"/>
          <p:nvPr/>
        </p:nvSpPr>
        <p:spPr>
          <a:xfrm>
            <a:off x="885940" y="1373369"/>
            <a:ext cx="7848600" cy="5529719"/>
          </a:xfrm>
          <a:prstGeom prst="rect">
            <a:avLst/>
          </a:prstGeom>
          <a:noFill/>
        </p:spPr>
        <p:txBody>
          <a:bodyPr wrap="square" rtlCol="0">
            <a:spAutoFit/>
          </a:bodyPr>
          <a:lstStyle/>
          <a:p>
            <a:endParaRPr lang="en-US" dirty="0"/>
          </a:p>
          <a:p>
            <a:r>
              <a:rPr lang="en-US" sz="3200" b="1" dirty="0">
                <a:solidFill>
                  <a:srgbClr val="3333F0"/>
                </a:solidFill>
              </a:rPr>
              <a:t>Authority Toolkit</a:t>
            </a:r>
            <a:endParaRPr lang="en-US" sz="3200" dirty="0"/>
          </a:p>
          <a:p>
            <a:endParaRPr lang="en-US" dirty="0"/>
          </a:p>
          <a:p>
            <a:endParaRPr lang="en-US" dirty="0"/>
          </a:p>
          <a:p>
            <a:endParaRPr lang="en-US" dirty="0"/>
          </a:p>
          <a:p>
            <a:endParaRPr lang="en-US" dirty="0"/>
          </a:p>
          <a:p>
            <a:endParaRPr lang="en-US" dirty="0"/>
          </a:p>
          <a:p>
            <a:pPr algn="ctr"/>
            <a:endParaRPr lang="en-US" dirty="0">
              <a:hlinkClick r:id="rId3"/>
            </a:endParaRPr>
          </a:p>
          <a:p>
            <a:pPr algn="ctr">
              <a:spcBef>
                <a:spcPts val="4000"/>
              </a:spcBef>
            </a:pPr>
            <a:r>
              <a:rPr lang="en-US" dirty="0">
                <a:hlinkClick r:id="rId3"/>
              </a:rPr>
              <a:t>https://files.library.northwestern.edu/public/oclc/</a:t>
            </a:r>
          </a:p>
          <a:p>
            <a:pPr algn="ctr"/>
            <a:r>
              <a:rPr lang="en-US" dirty="0">
                <a:hlinkClick r:id="rId3"/>
              </a:rPr>
              <a:t>documentation/</a:t>
            </a:r>
            <a:endParaRPr lang="en-US" dirty="0"/>
          </a:p>
          <a:p>
            <a:endParaRPr lang="en-US" dirty="0"/>
          </a:p>
          <a:p>
            <a:endParaRPr lang="en-US" dirty="0"/>
          </a:p>
          <a:p>
            <a:endParaRPr lang="en-US" dirty="0"/>
          </a:p>
        </p:txBody>
      </p:sp>
      <p:pic>
        <p:nvPicPr>
          <p:cNvPr id="4" name="Picture 3"/>
          <p:cNvPicPr>
            <a:picLocks noChangeAspect="1"/>
          </p:cNvPicPr>
          <p:nvPr/>
        </p:nvPicPr>
        <p:blipFill>
          <a:blip r:embed="rId4"/>
          <a:stretch>
            <a:fillRect/>
          </a:stretch>
        </p:blipFill>
        <p:spPr>
          <a:xfrm>
            <a:off x="1312068" y="2532285"/>
            <a:ext cx="6900863" cy="2150269"/>
          </a:xfrm>
          <a:prstGeom prst="rect">
            <a:avLst/>
          </a:prstGeom>
        </p:spPr>
      </p:pic>
    </p:spTree>
    <p:extLst>
      <p:ext uri="{BB962C8B-B14F-4D97-AF65-F5344CB8AC3E}">
        <p14:creationId xmlns:p14="http://schemas.microsoft.com/office/powerpoint/2010/main" val="3451723232"/>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1143000"/>
            <a:ext cx="9144000" cy="4997234"/>
          </a:xfrm>
          <a:prstGeom prst="rect">
            <a:avLst/>
          </a:prstGeom>
        </p:spPr>
      </p:pic>
      <p:pic>
        <p:nvPicPr>
          <p:cNvPr id="6" name="Picture 5"/>
          <p:cNvPicPr>
            <a:picLocks noChangeAspect="1"/>
          </p:cNvPicPr>
          <p:nvPr/>
        </p:nvPicPr>
        <p:blipFill>
          <a:blip r:embed="rId4"/>
          <a:stretch>
            <a:fillRect/>
          </a:stretch>
        </p:blipFill>
        <p:spPr>
          <a:xfrm>
            <a:off x="2362200" y="1407405"/>
            <a:ext cx="6499955" cy="5060633"/>
          </a:xfrm>
          <a:prstGeom prst="rect">
            <a:avLst/>
          </a:prstGeom>
        </p:spPr>
      </p:pic>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spTree>
    <p:extLst>
      <p:ext uri="{BB962C8B-B14F-4D97-AF65-F5344CB8AC3E}">
        <p14:creationId xmlns:p14="http://schemas.microsoft.com/office/powerpoint/2010/main" val="108067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2" name="Picture 1"/>
          <p:cNvPicPr>
            <a:picLocks noChangeAspect="1"/>
          </p:cNvPicPr>
          <p:nvPr/>
        </p:nvPicPr>
        <p:blipFill>
          <a:blip r:embed="rId3"/>
          <a:stretch>
            <a:fillRect/>
          </a:stretch>
        </p:blipFill>
        <p:spPr>
          <a:xfrm>
            <a:off x="914400" y="914400"/>
            <a:ext cx="7340346" cy="5705856"/>
          </a:xfrm>
          <a:prstGeom prst="rect">
            <a:avLst/>
          </a:prstGeom>
        </p:spPr>
      </p:pic>
    </p:spTree>
    <p:extLst>
      <p:ext uri="{BB962C8B-B14F-4D97-AF65-F5344CB8AC3E}">
        <p14:creationId xmlns:p14="http://schemas.microsoft.com/office/powerpoint/2010/main" val="24500139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4" name="Picture 3"/>
          <p:cNvPicPr>
            <a:picLocks noChangeAspect="1"/>
          </p:cNvPicPr>
          <p:nvPr/>
        </p:nvPicPr>
        <p:blipFill>
          <a:blip r:embed="rId3"/>
          <a:stretch>
            <a:fillRect/>
          </a:stretch>
        </p:blipFill>
        <p:spPr>
          <a:xfrm>
            <a:off x="901827" y="914400"/>
            <a:ext cx="7340346" cy="5683568"/>
          </a:xfrm>
          <a:prstGeom prst="rect">
            <a:avLst/>
          </a:prstGeom>
        </p:spPr>
      </p:pic>
    </p:spTree>
    <p:extLst>
      <p:ext uri="{BB962C8B-B14F-4D97-AF65-F5344CB8AC3E}">
        <p14:creationId xmlns:p14="http://schemas.microsoft.com/office/powerpoint/2010/main" val="30785214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8" name="Picture 7"/>
          <p:cNvPicPr>
            <a:picLocks noChangeAspect="1"/>
          </p:cNvPicPr>
          <p:nvPr/>
        </p:nvPicPr>
        <p:blipFill>
          <a:blip r:embed="rId3"/>
          <a:stretch>
            <a:fillRect/>
          </a:stretch>
        </p:blipFill>
        <p:spPr>
          <a:xfrm>
            <a:off x="815340" y="937903"/>
            <a:ext cx="7513320" cy="5852160"/>
          </a:xfrm>
          <a:prstGeom prst="rect">
            <a:avLst/>
          </a:prstGeom>
        </p:spPr>
      </p:pic>
    </p:spTree>
    <p:extLst>
      <p:ext uri="{BB962C8B-B14F-4D97-AF65-F5344CB8AC3E}">
        <p14:creationId xmlns:p14="http://schemas.microsoft.com/office/powerpoint/2010/main" val="565692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5" name="Picture 4"/>
          <p:cNvPicPr>
            <a:picLocks noChangeAspect="1"/>
          </p:cNvPicPr>
          <p:nvPr/>
        </p:nvPicPr>
        <p:blipFill>
          <a:blip r:embed="rId3"/>
          <a:stretch>
            <a:fillRect/>
          </a:stretch>
        </p:blipFill>
        <p:spPr>
          <a:xfrm>
            <a:off x="914400" y="990600"/>
            <a:ext cx="7152132" cy="5559552"/>
          </a:xfrm>
          <a:prstGeom prst="rect">
            <a:avLst/>
          </a:prstGeom>
        </p:spPr>
      </p:pic>
    </p:spTree>
    <p:extLst>
      <p:ext uri="{BB962C8B-B14F-4D97-AF65-F5344CB8AC3E}">
        <p14:creationId xmlns:p14="http://schemas.microsoft.com/office/powerpoint/2010/main" val="32421551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2" name="Picture 1"/>
          <p:cNvPicPr>
            <a:picLocks noChangeAspect="1"/>
          </p:cNvPicPr>
          <p:nvPr/>
        </p:nvPicPr>
        <p:blipFill>
          <a:blip r:embed="rId3"/>
          <a:stretch>
            <a:fillRect/>
          </a:stretch>
        </p:blipFill>
        <p:spPr>
          <a:xfrm>
            <a:off x="909256" y="990600"/>
            <a:ext cx="7325487" cy="5698427"/>
          </a:xfrm>
          <a:prstGeom prst="rect">
            <a:avLst/>
          </a:prstGeom>
        </p:spPr>
      </p:pic>
    </p:spTree>
    <p:extLst>
      <p:ext uri="{BB962C8B-B14F-4D97-AF65-F5344CB8AC3E}">
        <p14:creationId xmlns:p14="http://schemas.microsoft.com/office/powerpoint/2010/main" val="28970245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3" name="Picture 2"/>
          <p:cNvPicPr>
            <a:picLocks noChangeAspect="1"/>
          </p:cNvPicPr>
          <p:nvPr/>
        </p:nvPicPr>
        <p:blipFill>
          <a:blip r:embed="rId3"/>
          <a:stretch>
            <a:fillRect/>
          </a:stretch>
        </p:blipFill>
        <p:spPr>
          <a:xfrm>
            <a:off x="811530" y="871198"/>
            <a:ext cx="7520940" cy="5852160"/>
          </a:xfrm>
          <a:prstGeom prst="rect">
            <a:avLst/>
          </a:prstGeom>
        </p:spPr>
      </p:pic>
    </p:spTree>
    <p:extLst>
      <p:ext uri="{BB962C8B-B14F-4D97-AF65-F5344CB8AC3E}">
        <p14:creationId xmlns:p14="http://schemas.microsoft.com/office/powerpoint/2010/main" val="25348899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2" name="Picture 1"/>
          <p:cNvPicPr>
            <a:picLocks noChangeAspect="1"/>
          </p:cNvPicPr>
          <p:nvPr/>
        </p:nvPicPr>
        <p:blipFill>
          <a:blip r:embed="rId3"/>
          <a:stretch>
            <a:fillRect/>
          </a:stretch>
        </p:blipFill>
        <p:spPr>
          <a:xfrm>
            <a:off x="854773" y="914400"/>
            <a:ext cx="7434453" cy="5786533"/>
          </a:xfrm>
          <a:prstGeom prst="rect">
            <a:avLst/>
          </a:prstGeom>
        </p:spPr>
      </p:pic>
    </p:spTree>
    <p:extLst>
      <p:ext uri="{BB962C8B-B14F-4D97-AF65-F5344CB8AC3E}">
        <p14:creationId xmlns:p14="http://schemas.microsoft.com/office/powerpoint/2010/main" val="32794199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3" name="Picture 2"/>
          <p:cNvPicPr>
            <a:picLocks noChangeAspect="1"/>
          </p:cNvPicPr>
          <p:nvPr/>
        </p:nvPicPr>
        <p:blipFill>
          <a:blip r:embed="rId3"/>
          <a:stretch>
            <a:fillRect/>
          </a:stretch>
        </p:blipFill>
        <p:spPr>
          <a:xfrm>
            <a:off x="819150" y="841820"/>
            <a:ext cx="7505700" cy="5836920"/>
          </a:xfrm>
          <a:prstGeom prst="rect">
            <a:avLst/>
          </a:prstGeom>
        </p:spPr>
      </p:pic>
    </p:spTree>
    <p:extLst>
      <p:ext uri="{BB962C8B-B14F-4D97-AF65-F5344CB8AC3E}">
        <p14:creationId xmlns:p14="http://schemas.microsoft.com/office/powerpoint/2010/main" val="1319844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4" name="Picture 3"/>
          <p:cNvPicPr>
            <a:picLocks noChangeAspect="1"/>
          </p:cNvPicPr>
          <p:nvPr/>
        </p:nvPicPr>
        <p:blipFill>
          <a:blip r:embed="rId3"/>
          <a:stretch>
            <a:fillRect/>
          </a:stretch>
        </p:blipFill>
        <p:spPr>
          <a:xfrm>
            <a:off x="762001" y="843656"/>
            <a:ext cx="7411879" cy="5794058"/>
          </a:xfrm>
          <a:prstGeom prst="rect">
            <a:avLst/>
          </a:prstGeom>
        </p:spPr>
      </p:pic>
    </p:spTree>
    <p:extLst>
      <p:ext uri="{BB962C8B-B14F-4D97-AF65-F5344CB8AC3E}">
        <p14:creationId xmlns:p14="http://schemas.microsoft.com/office/powerpoint/2010/main" val="24634837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495300" y="172003"/>
            <a:ext cx="8153400" cy="669817"/>
          </a:xfrm>
          <a:prstGeom prst="rect">
            <a:avLst/>
          </a:prstGeom>
          <a:noFill/>
          <a:ln w="9525">
            <a:noFill/>
            <a:miter lim="800000"/>
            <a:headEnd/>
            <a:tailEnd/>
          </a:ln>
        </p:spPr>
        <p:txBody>
          <a:bodyPr anchor="b"/>
          <a:lstStyle/>
          <a:p>
            <a:pPr algn="ctr"/>
            <a:r>
              <a:rPr lang="en-US" altLang="en-US" sz="4400" dirty="0"/>
              <a:t>Authority Toolkit: New NAR</a:t>
            </a:r>
          </a:p>
        </p:txBody>
      </p:sp>
      <p:pic>
        <p:nvPicPr>
          <p:cNvPr id="2" name="Picture 1"/>
          <p:cNvPicPr>
            <a:picLocks noChangeAspect="1"/>
          </p:cNvPicPr>
          <p:nvPr/>
        </p:nvPicPr>
        <p:blipFill>
          <a:blip r:embed="rId3"/>
          <a:stretch>
            <a:fillRect/>
          </a:stretch>
        </p:blipFill>
        <p:spPr>
          <a:xfrm>
            <a:off x="811530" y="841820"/>
            <a:ext cx="7520940" cy="5867400"/>
          </a:xfrm>
          <a:prstGeom prst="rect">
            <a:avLst/>
          </a:prstGeom>
        </p:spPr>
      </p:pic>
    </p:spTree>
    <p:extLst>
      <p:ext uri="{BB962C8B-B14F-4D97-AF65-F5344CB8AC3E}">
        <p14:creationId xmlns:p14="http://schemas.microsoft.com/office/powerpoint/2010/main" val="15819105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B4BD1C5-5A9E-4662-B2CD-8A1DB004E73C}" type="slidenum">
              <a:rPr lang="en-US" altLang="en-US" smtClean="0"/>
              <a:pPr>
                <a:defRPr/>
              </a:pPr>
              <a:t>79</a:t>
            </a:fld>
            <a:endParaRPr lang="en-US" altLang="en-US"/>
          </a:p>
        </p:txBody>
      </p:sp>
      <p:pic>
        <p:nvPicPr>
          <p:cNvPr id="5" name="Picture 4"/>
          <p:cNvPicPr>
            <a:picLocks noChangeAspect="1"/>
          </p:cNvPicPr>
          <p:nvPr/>
        </p:nvPicPr>
        <p:blipFill>
          <a:blip r:embed="rId3"/>
          <a:stretch>
            <a:fillRect/>
          </a:stretch>
        </p:blipFill>
        <p:spPr>
          <a:xfrm>
            <a:off x="838200" y="257080"/>
            <a:ext cx="7249668" cy="6296120"/>
          </a:xfrm>
          <a:prstGeom prst="rect">
            <a:avLst/>
          </a:prstGeom>
        </p:spPr>
      </p:pic>
    </p:spTree>
    <p:extLst>
      <p:ext uri="{BB962C8B-B14F-4D97-AF65-F5344CB8AC3E}">
        <p14:creationId xmlns:p14="http://schemas.microsoft.com/office/powerpoint/2010/main" val="26984227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13"/>
          <p:cNvSpPr>
            <a:spLocks noGrp="1" noChangeArrowheads="1"/>
          </p:cNvSpPr>
          <p:nvPr>
            <p:ph type="sldNum" sz="quarter" idx="10"/>
          </p:nvPr>
        </p:nvSpPr>
        <p:spPr>
          <a:noFill/>
        </p:spPr>
        <p:txBody>
          <a:bodyPr/>
          <a:lstStyle/>
          <a:p>
            <a:fld id="{E6F7EDF2-15D9-48E0-AD1C-43072070AF6E}" type="slidenum">
              <a:rPr lang="en-US" altLang="en-US" smtClean="0">
                <a:cs typeface="Arial" charset="0"/>
              </a:rPr>
              <a:pPr/>
              <a:t>80</a:t>
            </a:fld>
            <a:endParaRPr lang="en-US" altLang="en-US">
              <a:cs typeface="Arial" charset="0"/>
            </a:endParaRPr>
          </a:p>
        </p:txBody>
      </p:sp>
      <p:sp>
        <p:nvSpPr>
          <p:cNvPr id="159746" name="Rectangle 2"/>
          <p:cNvSpPr>
            <a:spLocks noGrp="1" noChangeArrowheads="1"/>
          </p:cNvSpPr>
          <p:nvPr>
            <p:ph type="title"/>
          </p:nvPr>
        </p:nvSpPr>
        <p:spPr>
          <a:xfrm>
            <a:off x="609600" y="304800"/>
            <a:ext cx="7391400" cy="914400"/>
          </a:xfrm>
        </p:spPr>
        <p:txBody>
          <a:bodyPr/>
          <a:lstStyle/>
          <a:p>
            <a:pPr eaLnBrk="1" hangingPunct="1"/>
            <a:r>
              <a:rPr lang="en-US" altLang="en-US">
                <a:solidFill>
                  <a:schemeClr val="tx1"/>
                </a:solidFill>
              </a:rPr>
              <a:t>Closing: Don’t Agonize!</a:t>
            </a:r>
          </a:p>
        </p:txBody>
      </p:sp>
      <p:sp>
        <p:nvSpPr>
          <p:cNvPr id="159747" name="Rectangle 3"/>
          <p:cNvSpPr>
            <a:spLocks noGrp="1" noChangeArrowheads="1"/>
          </p:cNvSpPr>
          <p:nvPr>
            <p:ph type="body" idx="1"/>
          </p:nvPr>
        </p:nvSpPr>
        <p:spPr>
          <a:xfrm>
            <a:off x="685800" y="1371600"/>
            <a:ext cx="7772400" cy="4114800"/>
          </a:xfrm>
        </p:spPr>
        <p:txBody>
          <a:bodyPr/>
          <a:lstStyle/>
          <a:p>
            <a:pPr eaLnBrk="1" hangingPunct="1"/>
            <a:r>
              <a:rPr lang="en-US" altLang="en-US"/>
              <a:t>The file is dynamic; any cataloger with more information may improve the NAR in the future</a:t>
            </a:r>
          </a:p>
          <a:p>
            <a:pPr eaLnBrk="1" hangingPunct="1"/>
            <a:r>
              <a:rPr lang="en-US" altLang="en-US"/>
              <a:t>Be confident! You’re the expert, with the item in hand</a:t>
            </a:r>
          </a:p>
          <a:p>
            <a:pPr eaLnBrk="1" hangingPunct="1"/>
            <a:endParaRPr lang="en-US" altLang="en-US"/>
          </a:p>
        </p:txBody>
      </p:sp>
      <p:sp>
        <p:nvSpPr>
          <p:cNvPr id="159748"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13"/>
          <p:cNvSpPr>
            <a:spLocks noGrp="1" noChangeArrowheads="1"/>
          </p:cNvSpPr>
          <p:nvPr>
            <p:ph type="sldNum" sz="quarter" idx="10"/>
          </p:nvPr>
        </p:nvSpPr>
        <p:spPr>
          <a:noFill/>
        </p:spPr>
        <p:txBody>
          <a:bodyPr/>
          <a:lstStyle/>
          <a:p>
            <a:fld id="{D6789CB3-47EC-4C73-8420-FA43F0969CEA}" type="slidenum">
              <a:rPr lang="en-US" altLang="en-US" smtClean="0">
                <a:cs typeface="Arial" charset="0"/>
              </a:rPr>
              <a:pPr/>
              <a:t>81</a:t>
            </a:fld>
            <a:endParaRPr lang="en-US" altLang="en-US">
              <a:cs typeface="Arial" charset="0"/>
            </a:endParaRPr>
          </a:p>
        </p:txBody>
      </p:sp>
      <p:sp>
        <p:nvSpPr>
          <p:cNvPr id="161794" name="Rectangle 2"/>
          <p:cNvSpPr>
            <a:spLocks noGrp="1" noChangeArrowheads="1"/>
          </p:cNvSpPr>
          <p:nvPr>
            <p:ph type="title"/>
          </p:nvPr>
        </p:nvSpPr>
        <p:spPr>
          <a:xfrm>
            <a:off x="1028700" y="228600"/>
            <a:ext cx="7086600" cy="990600"/>
          </a:xfrm>
        </p:spPr>
        <p:txBody>
          <a:bodyPr/>
          <a:lstStyle/>
          <a:p>
            <a:pPr eaLnBrk="1" hangingPunct="1"/>
            <a:r>
              <a:rPr lang="en-US" altLang="en-US">
                <a:solidFill>
                  <a:schemeClr val="tx1"/>
                </a:solidFill>
              </a:rPr>
              <a:t>Thank you!	</a:t>
            </a:r>
          </a:p>
        </p:txBody>
      </p:sp>
      <p:sp>
        <p:nvSpPr>
          <p:cNvPr id="161795" name="Rectangle 3"/>
          <p:cNvSpPr>
            <a:spLocks noGrp="1" noChangeArrowheads="1"/>
          </p:cNvSpPr>
          <p:nvPr>
            <p:ph type="body" idx="1"/>
          </p:nvPr>
        </p:nvSpPr>
        <p:spPr/>
        <p:txBody>
          <a:bodyPr/>
          <a:lstStyle/>
          <a:p>
            <a:pPr eaLnBrk="1" hangingPunct="1">
              <a:buFontTx/>
              <a:buNone/>
            </a:pPr>
            <a:r>
              <a:rPr lang="en-US" altLang="en-US"/>
              <a:t>	Cooperation by all partners improves the authority and bibliographic databases!</a:t>
            </a:r>
          </a:p>
        </p:txBody>
      </p:sp>
      <p:sp>
        <p:nvSpPr>
          <p:cNvPr id="161796"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Tree>
  </p:cSld>
  <p:clrMapOvr>
    <a:masterClrMapping/>
  </p:clrMapOvr>
  <p:transition spd="med">
    <p:fade/>
  </p:transition>
</p:sld>
</file>

<file path=ppt/theme/theme1.xml><?xml version="1.0" encoding="utf-8"?>
<a:theme xmlns:a="http://schemas.openxmlformats.org/drawingml/2006/main" name="Blends">
  <a:themeElements>
    <a:clrScheme name="">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66FF"/>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5874</TotalTime>
  <Words>12699</Words>
  <Application>Microsoft Office PowerPoint</Application>
  <PresentationFormat>On-screen Show (4:3)</PresentationFormat>
  <Paragraphs>779</Paragraphs>
  <Slides>81</Slides>
  <Notes>81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81</vt:i4>
      </vt:variant>
    </vt:vector>
  </HeadingPairs>
  <TitlesOfParts>
    <vt:vector size="86" baseType="lpstr">
      <vt:lpstr>Arial</vt:lpstr>
      <vt:lpstr>Calibri</vt:lpstr>
      <vt:lpstr>Tahoma</vt:lpstr>
      <vt:lpstr>Times New Roman</vt:lpstr>
      <vt:lpstr>Blends</vt:lpstr>
      <vt:lpstr>PowerPoint Presentation</vt:lpstr>
      <vt:lpstr>Overview</vt:lpstr>
      <vt:lpstr>It is Not a Perfect (NACO) World </vt:lpstr>
      <vt:lpstr>Summary: Basic Principle</vt:lpstr>
      <vt:lpstr>Summary: Checklist </vt:lpstr>
      <vt:lpstr>Summary: Search Results Govern Workflow</vt:lpstr>
      <vt:lpstr>Summary: Search Results Govern Workflow</vt:lpstr>
      <vt:lpstr>Why Update an Existing NAR ?</vt:lpstr>
      <vt:lpstr>Why Update an Existing NAR ?</vt:lpstr>
      <vt:lpstr>To Enhance by…</vt:lpstr>
      <vt:lpstr>Changing or Updating Attributes</vt:lpstr>
      <vt:lpstr> Adding Variant Access Point(s)</vt:lpstr>
      <vt:lpstr>Adding Variant Access Point(s)</vt:lpstr>
      <vt:lpstr>Showing New Relationship(s) Between Entities in 5XX fields</vt:lpstr>
      <vt:lpstr>Showing New Relationship(s) Between Entities</vt:lpstr>
      <vt:lpstr>To Change an Existing Variant Access Point to Resolve a NACO Conflict</vt:lpstr>
      <vt:lpstr>To Change an Existing Variant Access Point to Resolve a NACO Conflict</vt:lpstr>
      <vt:lpstr>To Change an Existing Authorized Access Point to Resolve a NACO Conflict</vt:lpstr>
      <vt:lpstr>To Change an Existing Authorized Access Point to Resolve a NACO Conflict</vt:lpstr>
      <vt:lpstr>To Change an Authorized Access Point to Close an Open Birth Date</vt:lpstr>
      <vt:lpstr>To Change an Authorized Access Point to Close an Open Birth Date</vt:lpstr>
      <vt:lpstr>To Consolidate Information in an Existing NAR when a Duplicate NAR Will be Reported for Deletion</vt:lpstr>
      <vt:lpstr>To Consolidate Information in an Existing NAR when a Duplicate NAR Will be Reported for Deletion</vt:lpstr>
      <vt:lpstr>To Evaluate and Re-code an Existing AACR2, AACR2-Compatible, or Earlier Rules NAR to RDA when the 1XX is not RDA-Acceptable</vt:lpstr>
      <vt:lpstr>To Evaluate and Re-code an Existing AACR2, AACR2-Compatible, or Earlier Rules NAR to RDA when the 1XX is not RDA-Acceptable</vt:lpstr>
      <vt:lpstr>To Evaluate and Re-code an Existing AACR2, AACR2-Compatible, or Earlier Rules NAR to RDA when the 1XX is not RDA-Acceptable</vt:lpstr>
      <vt:lpstr>To Evaluate and Re-Code an Existing RDA-Acceptable AACR2 NAR to RDA</vt:lpstr>
      <vt:lpstr>To Evaluate and Re-Code an Existing Non-RDA-Acceptable AACR2 NAR to RDA</vt:lpstr>
      <vt:lpstr>To Evaluate and Re-Code an Existing RDA-Acceptable AACR2 NAR to RDA</vt:lpstr>
      <vt:lpstr>PowerPoint Presentation</vt:lpstr>
      <vt:lpstr>PowerPoint Presentation</vt:lpstr>
      <vt:lpstr>What About Linking References?</vt:lpstr>
      <vt:lpstr> 7 Exercises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Nothing Found, Create NAR</vt:lpstr>
      <vt:lpstr>Persons</vt:lpstr>
      <vt:lpstr>Persons</vt:lpstr>
      <vt:lpstr>Persons</vt:lpstr>
      <vt:lpstr>Families</vt:lpstr>
      <vt:lpstr>Corporate Bodies</vt:lpstr>
      <vt:lpstr>Corporate Bodies</vt:lpstr>
      <vt:lpstr>Places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Closing: Don’t Agonize!</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Melanie</dc:creator>
  <cp:lastModifiedBy>Adam L Schiff</cp:lastModifiedBy>
  <cp:revision>502</cp:revision>
  <cp:lastPrinted>2024-10-11T23:47:11Z</cp:lastPrinted>
  <dcterms:created xsi:type="dcterms:W3CDTF">1601-01-01T00:00:00Z</dcterms:created>
  <dcterms:modified xsi:type="dcterms:W3CDTF">2024-10-11T23:47:13Z</dcterms:modified>
</cp:coreProperties>
</file>